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3" r:id="rId9"/>
    <p:sldId id="283" r:id="rId10"/>
    <p:sldId id="264" r:id="rId11"/>
    <p:sldId id="265" r:id="rId12"/>
    <p:sldId id="266" r:id="rId13"/>
    <p:sldId id="267" r:id="rId14"/>
    <p:sldId id="27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1" r:id="rId24"/>
    <p:sldId id="279" r:id="rId25"/>
    <p:sldId id="284" r:id="rId26"/>
    <p:sldId id="285" r:id="rId27"/>
    <p:sldId id="28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8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28188-4405-ED4D-B1F9-B083D1678FD2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16CA-1235-4F41-9FD1-11AE242A5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4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16CA-1235-4F41-9FD1-11AE242A51C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716CA-1235-4F41-9FD1-11AE242A51C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87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3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5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9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8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3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1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BAD32-8C9B-DD47-B668-EA7184125B00}" type="datetimeFigureOut">
              <a:rPr lang="en-US" smtClean="0"/>
              <a:t>23/06/13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51CE0-C966-2E47-8CC5-E31377A2F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194"/>
            <a:ext cx="7772400" cy="2336306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Pictorial Overview </a:t>
            </a:r>
            <a:b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Year 9 History</a:t>
            </a:r>
            <a:b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1700 - 1919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4468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Child </a:t>
            </a:r>
            <a:r>
              <a:rPr lang="en-US" b="1" dirty="0" err="1" smtClean="0">
                <a:solidFill>
                  <a:srgbClr val="660066"/>
                </a:solidFill>
              </a:rPr>
              <a:t>Labour</a:t>
            </a:r>
            <a:r>
              <a:rPr lang="en-US" b="1" dirty="0" smtClean="0">
                <a:solidFill>
                  <a:srgbClr val="660066"/>
                </a:solidFill>
              </a:rPr>
              <a:t> is Used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17" b="10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6220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Working Conditions are Appalling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652" b="4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555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Cities are Polluted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66" b="13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86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Worker Homes are Slums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0545" b="205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38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Prisons in Britain overflow into old hulk ships on the Thames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29" b="9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52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Britain’s Slave Trade to America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87288" r="-872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195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58"/>
            <a:ext cx="8229600" cy="1426870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rgbClr val="FF0000"/>
                </a:solidFill>
              </a:rPr>
              <a:t>The Slave Triangle: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dirty="0"/>
              <a:t>t</a:t>
            </a:r>
            <a:r>
              <a:rPr lang="en-US" sz="3600" dirty="0" smtClean="0"/>
              <a:t>rading slaves for cotton, coffee, sugar …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2278" r="-22278"/>
          <a:stretch>
            <a:fillRect/>
          </a:stretch>
        </p:blipFill>
        <p:spPr>
          <a:xfrm>
            <a:off x="457200" y="2195187"/>
            <a:ext cx="8229600" cy="3930976"/>
          </a:xfrm>
        </p:spPr>
      </p:pic>
    </p:spTree>
    <p:extLst>
      <p:ext uri="{BB962C8B-B14F-4D97-AF65-F5344CB8AC3E}">
        <p14:creationId xmlns:p14="http://schemas.microsoft.com/office/powerpoint/2010/main" val="1445619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Vaccination ends Smallpox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40" b="128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742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358"/>
            <a:ext cx="8229600" cy="111327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French Revolution: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/>
              <a:t> </a:t>
            </a:r>
            <a:r>
              <a:rPr lang="en-US" sz="3100" dirty="0" smtClean="0"/>
              <a:t>the people overthrow the monarchy &amp; kill the king </a:t>
            </a:r>
            <a:endParaRPr lang="en-US" sz="31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15" b="1115"/>
          <a:stretch>
            <a:fillRect/>
          </a:stretch>
        </p:blipFill>
        <p:spPr>
          <a:xfrm>
            <a:off x="457200" y="1944309"/>
            <a:ext cx="8229600" cy="4181854"/>
          </a:xfrm>
        </p:spPr>
      </p:pic>
    </p:spTree>
    <p:extLst>
      <p:ext uri="{BB962C8B-B14F-4D97-AF65-F5344CB8AC3E}">
        <p14:creationId xmlns:p14="http://schemas.microsoft.com/office/powerpoint/2010/main" val="307444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100 Years Later the French Eiffel Tower is Built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3417" r="-63417"/>
          <a:stretch>
            <a:fillRect/>
          </a:stretch>
        </p:blipFill>
        <p:spPr>
          <a:xfrm>
            <a:off x="3417732" y="1709959"/>
            <a:ext cx="6021596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073262"/>
            <a:ext cx="3148484" cy="31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World Map 1750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Content Placeholder 3" descr="1700 - A New Map of the Wor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2" r="-3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939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Americans win independence from Britain after a bitter war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149" b="8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076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 builds the Statue of Liberty to celebrate independence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281" b="6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98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British People Emigrate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9846" r="9846"/>
          <a:stretch>
            <a:fillRect/>
          </a:stretch>
        </p:blipFill>
        <p:spPr>
          <a:xfrm>
            <a:off x="457200" y="2069748"/>
            <a:ext cx="8229600" cy="4056415"/>
          </a:xfrm>
        </p:spPr>
      </p:pic>
    </p:spTree>
    <p:extLst>
      <p:ext uri="{BB962C8B-B14F-4D97-AF65-F5344CB8AC3E}">
        <p14:creationId xmlns:p14="http://schemas.microsoft.com/office/powerpoint/2010/main" val="411233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First Fleet of convicts travels to 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68" r="11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1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Convict ships arrive in Australia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33" b="8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820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Governor Arthur Phillip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    </a:t>
            </a:r>
            <a:endParaRPr lang="en-US" dirty="0"/>
          </a:p>
        </p:txBody>
      </p:sp>
      <p:pic>
        <p:nvPicPr>
          <p:cNvPr id="6" name="Picture 5" descr="183970-captain-arthur-phil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2819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4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Settlers take up Land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3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Pemulwuy the Freedom Fighter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107" r="-86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875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D200D2"/>
                </a:solidFill>
              </a:rPr>
              <a:t>Truganini</a:t>
            </a:r>
            <a:endParaRPr lang="en-US" b="1" dirty="0">
              <a:solidFill>
                <a:srgbClr val="D200D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1701800"/>
            <a:ext cx="3022600" cy="44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Jandamara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</a:t>
            </a:r>
            <a:endParaRPr lang="en-US" dirty="0"/>
          </a:p>
        </p:txBody>
      </p:sp>
      <p:pic>
        <p:nvPicPr>
          <p:cNvPr id="4" name="Picture 3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679700"/>
            <a:ext cx="4495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3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Three Field </a:t>
            </a:r>
            <a:r>
              <a:rPr lang="en-US" b="1" dirty="0" err="1" smtClean="0"/>
              <a:t>Sysem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0801" b="10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7907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Rabbit-Proof Fence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400" y="1600200"/>
            <a:ext cx="32385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215px-Rabbit-Proof_Fence_movie_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600200"/>
            <a:ext cx="32385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4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</a:rPr>
              <a:t>Gold Rushes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700" y="2362200"/>
            <a:ext cx="6210300" cy="3763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362200"/>
            <a:ext cx="6210300" cy="37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51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Panning for Gold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701800"/>
            <a:ext cx="58674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00200"/>
            <a:ext cx="58674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37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Chinese Gold Diggers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600200"/>
            <a:ext cx="6985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3727071_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600200"/>
            <a:ext cx="698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49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Chinese at the Diggings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2184399"/>
            <a:ext cx="6197600" cy="31750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184400"/>
            <a:ext cx="56642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Great Depression of the 1890s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2559050"/>
            <a:ext cx="7632700" cy="3567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559050"/>
            <a:ext cx="3746500" cy="2762250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559050"/>
            <a:ext cx="36576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15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Federation 1900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100" y="1841501"/>
            <a:ext cx="3937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40894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18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Opening of First Federal Parliament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900" y="1828800"/>
            <a:ext cx="6921500" cy="36449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828800"/>
            <a:ext cx="69215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36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4235"/>
            <a:ext cx="8229600" cy="206974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Australians go to war to help Britain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100" dirty="0" smtClean="0"/>
              <a:t>in</a:t>
            </a:r>
            <a:r>
              <a:rPr lang="en-US" dirty="0" smtClean="0"/>
              <a:t> </a:t>
            </a:r>
            <a:r>
              <a:rPr lang="en-US" sz="3100" dirty="0" smtClean="0"/>
              <a:t>a massive world war (1914-18) which kills nearly 9 million. The industries of Europe supply endless armaments and the colonies supply food and soldiers.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4" b="11154"/>
          <a:stretch>
            <a:fillRect/>
          </a:stretch>
        </p:blipFill>
        <p:spPr>
          <a:xfrm>
            <a:off x="877949" y="3088942"/>
            <a:ext cx="7086306" cy="3037221"/>
          </a:xfrm>
        </p:spPr>
      </p:pic>
    </p:spTree>
    <p:extLst>
      <p:ext uri="{BB962C8B-B14F-4D97-AF65-F5344CB8AC3E}">
        <p14:creationId xmlns:p14="http://schemas.microsoft.com/office/powerpoint/2010/main" val="4277747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</a:rPr>
              <a:t>Cottage Industry</a:t>
            </a:r>
            <a:endParaRPr lang="en-US" b="1" dirty="0">
              <a:solidFill>
                <a:srgbClr val="66006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6316" b="163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13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Nobility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55" b="2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614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Fields are Enclosed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97" b="82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03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Industrial Revolution Factories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80" b="50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7814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Trains are Invented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59" b="5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820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Canals were built to transport goods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322" b="4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76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171</Words>
  <Application>Microsoft Macintosh PowerPoint</Application>
  <PresentationFormat>On-screen Show (4:3)</PresentationFormat>
  <Paragraphs>44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Pictorial Overview  Year 9 History </vt:lpstr>
      <vt:lpstr>World Map 1750</vt:lpstr>
      <vt:lpstr>The Three Field Sysem</vt:lpstr>
      <vt:lpstr>Cottage Industry</vt:lpstr>
      <vt:lpstr>The Nobility</vt:lpstr>
      <vt:lpstr>Fields are Enclosed</vt:lpstr>
      <vt:lpstr>Industrial Revolution Factories</vt:lpstr>
      <vt:lpstr>Trains are Invented</vt:lpstr>
      <vt:lpstr>Canals were built to transport goods</vt:lpstr>
      <vt:lpstr>Child Labour is Used</vt:lpstr>
      <vt:lpstr>Working Conditions are Appalling</vt:lpstr>
      <vt:lpstr>Cities are Polluted</vt:lpstr>
      <vt:lpstr>Worker Homes are Slums</vt:lpstr>
      <vt:lpstr>Prisons in Britain overflow into old hulk ships on the Thames</vt:lpstr>
      <vt:lpstr>Britain’s Slave Trade to America</vt:lpstr>
      <vt:lpstr>The Slave Triangle: trading slaves for cotton, coffee, sugar … </vt:lpstr>
      <vt:lpstr>Vaccination ends Smallpox</vt:lpstr>
      <vt:lpstr>The French Revolution:  the people overthrow the monarchy &amp; kill the king </vt:lpstr>
      <vt:lpstr>100 Years Later the French Eiffel Tower is Built</vt:lpstr>
      <vt:lpstr>The Americans win independence from Britain after a bitter war</vt:lpstr>
      <vt:lpstr>America builds the Statue of Liberty to celebrate independence</vt:lpstr>
      <vt:lpstr>British People Emigrate</vt:lpstr>
      <vt:lpstr>The First Fleet of convicts travels to Australia</vt:lpstr>
      <vt:lpstr>Convict ships arrive in Australia</vt:lpstr>
      <vt:lpstr>Governor Arthur Phillip</vt:lpstr>
      <vt:lpstr> Settlers take up Land</vt:lpstr>
      <vt:lpstr>Pemulwuy the Freedom Fighter</vt:lpstr>
      <vt:lpstr>Truganini</vt:lpstr>
      <vt:lpstr>Jandamara</vt:lpstr>
      <vt:lpstr>Rabbit-Proof Fence</vt:lpstr>
      <vt:lpstr>Gold Rushes</vt:lpstr>
      <vt:lpstr>Panning for Gold</vt:lpstr>
      <vt:lpstr>Chinese Gold Diggers</vt:lpstr>
      <vt:lpstr>Chinese at the Diggings</vt:lpstr>
      <vt:lpstr>Great Depression of the 1890s</vt:lpstr>
      <vt:lpstr>Federation 1900</vt:lpstr>
      <vt:lpstr>Opening of First Federal Parliament</vt:lpstr>
      <vt:lpstr>Australians go to war to help Britain  in a massive world war (1914-18) which kills nearly 9 million. The industries of Europe supply endless armaments and the colonies supply food and soldiers.</vt:lpstr>
    </vt:vector>
  </TitlesOfParts>
  <Company>Freeman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Pictorial Overview  Year 9 History 1700 - 1919</dc:title>
  <dc:creator>Judy  Freeman</dc:creator>
  <cp:lastModifiedBy>Judy  Freeman</cp:lastModifiedBy>
  <cp:revision>19</cp:revision>
  <dcterms:created xsi:type="dcterms:W3CDTF">2013-01-26T22:36:18Z</dcterms:created>
  <dcterms:modified xsi:type="dcterms:W3CDTF">2013-06-23T11:55:38Z</dcterms:modified>
</cp:coreProperties>
</file>