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64916-E9EB-4513-9295-9779D69A0797}" type="doc">
      <dgm:prSet loTypeId="urn:microsoft.com/office/officeart/2005/8/layout/hList2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AU"/>
        </a:p>
      </dgm:t>
    </dgm:pt>
    <dgm:pt modelId="{9D778AE1-8049-4E07-A46C-D1B3C5786F3A}">
      <dgm:prSet phldrT="[Text]"/>
      <dgm:spPr/>
      <dgm:t>
        <a:bodyPr/>
        <a:lstStyle/>
        <a:p>
          <a:r>
            <a:rPr lang="en-AU" dirty="0" smtClean="0"/>
            <a:t>Medieval England</a:t>
          </a:r>
          <a:endParaRPr lang="en-AU" dirty="0"/>
        </a:p>
      </dgm:t>
    </dgm:pt>
    <dgm:pt modelId="{3577E8E4-D0CA-4951-8BCF-8D8D4A591188}" type="parTrans" cxnId="{74AB706F-8F89-42DC-A6EA-A3FC670BBB2A}">
      <dgm:prSet/>
      <dgm:spPr/>
      <dgm:t>
        <a:bodyPr/>
        <a:lstStyle/>
        <a:p>
          <a:endParaRPr lang="en-AU"/>
        </a:p>
      </dgm:t>
    </dgm:pt>
    <dgm:pt modelId="{124F4E20-5B64-48C4-A60C-B5ACA802D352}" type="sibTrans" cxnId="{74AB706F-8F89-42DC-A6EA-A3FC670BBB2A}">
      <dgm:prSet/>
      <dgm:spPr/>
      <dgm:t>
        <a:bodyPr/>
        <a:lstStyle/>
        <a:p>
          <a:endParaRPr lang="en-AU"/>
        </a:p>
      </dgm:t>
    </dgm:pt>
    <dgm:pt modelId="{BC8C3538-C9E8-4B01-9D71-A035B1603050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500 beginning of the Medieval Period 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254AF1DC-3C4E-4F5E-AB6D-7CBFC4BBB4E2}" type="parTrans" cxnId="{0D8F8669-499B-4DA1-83CB-C373F5F4CC2E}">
      <dgm:prSet/>
      <dgm:spPr/>
      <dgm:t>
        <a:bodyPr/>
        <a:lstStyle/>
        <a:p>
          <a:endParaRPr lang="en-AU"/>
        </a:p>
      </dgm:t>
    </dgm:pt>
    <dgm:pt modelId="{F2FC2EBD-D161-422F-8F98-87767EA8F044}" type="sibTrans" cxnId="{0D8F8669-499B-4DA1-83CB-C373F5F4CC2E}">
      <dgm:prSet/>
      <dgm:spPr/>
      <dgm:t>
        <a:bodyPr/>
        <a:lstStyle/>
        <a:p>
          <a:endParaRPr lang="en-AU"/>
        </a:p>
      </dgm:t>
    </dgm:pt>
    <dgm:pt modelId="{479A8E28-E35D-4C4F-AC4B-7623AC65EF33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600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7CFA4310-20BA-4DAF-AD5C-A10D86EE97D9}" type="parTrans" cxnId="{177D34B5-F02B-4C1E-A530-E376F599A942}">
      <dgm:prSet/>
      <dgm:spPr/>
      <dgm:t>
        <a:bodyPr/>
        <a:lstStyle/>
        <a:p>
          <a:endParaRPr lang="en-AU"/>
        </a:p>
      </dgm:t>
    </dgm:pt>
    <dgm:pt modelId="{1DCA30CE-5994-4BEF-946F-79ADCC8DAC51}" type="sibTrans" cxnId="{177D34B5-F02B-4C1E-A530-E376F599A942}">
      <dgm:prSet/>
      <dgm:spPr/>
      <dgm:t>
        <a:bodyPr/>
        <a:lstStyle/>
        <a:p>
          <a:endParaRPr lang="en-AU"/>
        </a:p>
      </dgm:t>
    </dgm:pt>
    <dgm:pt modelId="{532EF8B5-3A4A-431E-A987-14BEE41C540B}">
      <dgm:prSet phldrT="[Text]"/>
      <dgm:spPr/>
      <dgm:t>
        <a:bodyPr/>
        <a:lstStyle/>
        <a:p>
          <a:r>
            <a:rPr lang="en-AU" dirty="0" smtClean="0"/>
            <a:t>Medieval Japan</a:t>
          </a:r>
          <a:endParaRPr lang="en-AU" dirty="0"/>
        </a:p>
      </dgm:t>
    </dgm:pt>
    <dgm:pt modelId="{2BBF14FF-07AB-4AF8-87D2-281A40B2E162}" type="parTrans" cxnId="{F0DA9D98-A196-4608-99DF-63EB422D86F4}">
      <dgm:prSet/>
      <dgm:spPr/>
      <dgm:t>
        <a:bodyPr/>
        <a:lstStyle/>
        <a:p>
          <a:endParaRPr lang="en-AU"/>
        </a:p>
      </dgm:t>
    </dgm:pt>
    <dgm:pt modelId="{441701F2-A65D-4513-B1B8-B3A24736C88B}" type="sibTrans" cxnId="{F0DA9D98-A196-4608-99DF-63EB422D86F4}">
      <dgm:prSet/>
      <dgm:spPr/>
      <dgm:t>
        <a:bodyPr/>
        <a:lstStyle/>
        <a:p>
          <a:endParaRPr lang="en-AU"/>
        </a:p>
      </dgm:t>
    </dgm:pt>
    <dgm:pt modelId="{C39879F5-6249-490F-A0BA-7A42F4F2D9E7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700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C09349DE-DEF7-4C93-A48B-C039CCEDE3E3}" type="parTrans" cxnId="{98CF01BF-318C-4CB4-B0AE-57B231FADA82}">
      <dgm:prSet/>
      <dgm:spPr/>
      <dgm:t>
        <a:bodyPr/>
        <a:lstStyle/>
        <a:p>
          <a:endParaRPr lang="en-AU"/>
        </a:p>
      </dgm:t>
    </dgm:pt>
    <dgm:pt modelId="{E063D78A-016B-4178-94A8-12ADCC82498A}" type="sibTrans" cxnId="{98CF01BF-318C-4CB4-B0AE-57B231FADA82}">
      <dgm:prSet/>
      <dgm:spPr/>
      <dgm:t>
        <a:bodyPr/>
        <a:lstStyle/>
        <a:p>
          <a:endParaRPr lang="en-AU"/>
        </a:p>
      </dgm:t>
    </dgm:pt>
    <dgm:pt modelId="{BE83E619-900D-438B-835E-A7760E36AD48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800 growth of Feudalism 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B30AAD5D-6C26-4489-BED5-68BA32AAABFD}" type="parTrans" cxnId="{3AD4AED3-F56D-472A-9007-FBC39C2A354D}">
      <dgm:prSet/>
      <dgm:spPr/>
      <dgm:t>
        <a:bodyPr/>
        <a:lstStyle/>
        <a:p>
          <a:endParaRPr lang="en-AU"/>
        </a:p>
      </dgm:t>
    </dgm:pt>
    <dgm:pt modelId="{B689CAF9-30F5-4734-987B-5001D4B55B7D}" type="sibTrans" cxnId="{3AD4AED3-F56D-472A-9007-FBC39C2A354D}">
      <dgm:prSet/>
      <dgm:spPr/>
      <dgm:t>
        <a:bodyPr/>
        <a:lstStyle/>
        <a:p>
          <a:endParaRPr lang="en-AU"/>
        </a:p>
      </dgm:t>
    </dgm:pt>
    <dgm:pt modelId="{8713EC16-305A-437F-8BBC-A33F842EA058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900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2579F263-15BF-4E8E-81D8-329DF512C991}" type="parTrans" cxnId="{1E6CB7FD-8B58-4E8E-A2E1-C434E1F2BFDC}">
      <dgm:prSet/>
      <dgm:spPr/>
      <dgm:t>
        <a:bodyPr/>
        <a:lstStyle/>
        <a:p>
          <a:endParaRPr lang="en-AU"/>
        </a:p>
      </dgm:t>
    </dgm:pt>
    <dgm:pt modelId="{DABB7AEC-EF18-493A-9CD4-19AB6513B085}" type="sibTrans" cxnId="{1E6CB7FD-8B58-4E8E-A2E1-C434E1F2BFDC}">
      <dgm:prSet/>
      <dgm:spPr/>
      <dgm:t>
        <a:bodyPr/>
        <a:lstStyle/>
        <a:p>
          <a:endParaRPr lang="en-AU"/>
        </a:p>
      </dgm:t>
    </dgm:pt>
    <dgm:pt modelId="{D27BF468-12E4-436D-B616-B6527BCE7AF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1000 Pope urban launches first crusades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33580E59-1BBA-49E1-83DE-1426D7A3BB08}" type="parTrans" cxnId="{53000C8C-7CEE-47DD-97BD-92D951B023A9}">
      <dgm:prSet/>
      <dgm:spPr/>
      <dgm:t>
        <a:bodyPr/>
        <a:lstStyle/>
        <a:p>
          <a:endParaRPr lang="en-AU"/>
        </a:p>
      </dgm:t>
    </dgm:pt>
    <dgm:pt modelId="{3D1FD70A-A844-4F83-9948-09CD2223743B}" type="sibTrans" cxnId="{53000C8C-7CEE-47DD-97BD-92D951B023A9}">
      <dgm:prSet/>
      <dgm:spPr/>
      <dgm:t>
        <a:bodyPr/>
        <a:lstStyle/>
        <a:p>
          <a:endParaRPr lang="en-AU"/>
        </a:p>
      </dgm:t>
    </dgm:pt>
    <dgm:pt modelId="{0547C65E-5748-4BFF-9205-4C1F7B3FCAB8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1200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9D0DA143-EDCA-4FF5-B7EF-35F58BFE3137}" type="parTrans" cxnId="{1B7C9B00-F57D-4B79-A31E-59744D39CA75}">
      <dgm:prSet/>
      <dgm:spPr/>
      <dgm:t>
        <a:bodyPr/>
        <a:lstStyle/>
        <a:p>
          <a:endParaRPr lang="en-AU"/>
        </a:p>
      </dgm:t>
    </dgm:pt>
    <dgm:pt modelId="{B3ED0E8A-3935-4077-87C8-908364828C85}" type="sibTrans" cxnId="{1B7C9B00-F57D-4B79-A31E-59744D39CA75}">
      <dgm:prSet/>
      <dgm:spPr/>
      <dgm:t>
        <a:bodyPr/>
        <a:lstStyle/>
        <a:p>
          <a:endParaRPr lang="en-AU"/>
        </a:p>
      </dgm:t>
    </dgm:pt>
    <dgm:pt modelId="{3895E2A5-2232-48EB-B75F-0D1FF4E99EF7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1300 Black Death 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F41E5ECF-C9CA-4B1F-ADB4-1D87C9A86890}" type="parTrans" cxnId="{46A6A121-F84E-454C-9BEF-4A4C51341992}">
      <dgm:prSet/>
      <dgm:spPr/>
      <dgm:t>
        <a:bodyPr/>
        <a:lstStyle/>
        <a:p>
          <a:endParaRPr lang="en-AU"/>
        </a:p>
      </dgm:t>
    </dgm:pt>
    <dgm:pt modelId="{309B42B5-1B22-4EB1-9237-CBB7C97F3CC0}" type="sibTrans" cxnId="{46A6A121-F84E-454C-9BEF-4A4C51341992}">
      <dgm:prSet/>
      <dgm:spPr/>
      <dgm:t>
        <a:bodyPr/>
        <a:lstStyle/>
        <a:p>
          <a:endParaRPr lang="en-AU"/>
        </a:p>
      </dgm:t>
    </dgm:pt>
    <dgm:pt modelId="{3909C48A-3DC1-4B9D-AF4E-B134CD39C70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1400King Richard III 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37D95B45-4C48-4CEF-B969-C68EB51B02C0}" type="parTrans" cxnId="{E3F4072A-4B31-4562-8121-F3376C17C382}">
      <dgm:prSet/>
      <dgm:spPr/>
      <dgm:t>
        <a:bodyPr/>
        <a:lstStyle/>
        <a:p>
          <a:endParaRPr lang="en-AU"/>
        </a:p>
      </dgm:t>
    </dgm:pt>
    <dgm:pt modelId="{3E3004E5-A255-4CC6-914B-03946433A59E}" type="sibTrans" cxnId="{E3F4072A-4B31-4562-8121-F3376C17C382}">
      <dgm:prSet/>
      <dgm:spPr/>
      <dgm:t>
        <a:bodyPr/>
        <a:lstStyle/>
        <a:p>
          <a:endParaRPr lang="en-AU"/>
        </a:p>
      </dgm:t>
    </dgm:pt>
    <dgm:pt modelId="{942AD388-7F5A-4F2D-9945-232393F48C33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mtClean="0">
              <a:ln>
                <a:solidFill>
                  <a:schemeClr val="tx2"/>
                </a:solidFill>
              </a:ln>
            </a:rPr>
            <a:t>1500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A82DD963-21B7-45A2-84E7-9391A51ACC71}" type="parTrans" cxnId="{6859F540-36D4-429F-B9A3-03B9572E0CD4}">
      <dgm:prSet/>
      <dgm:spPr/>
      <dgm:t>
        <a:bodyPr/>
        <a:lstStyle/>
        <a:p>
          <a:endParaRPr lang="en-AU"/>
        </a:p>
      </dgm:t>
    </dgm:pt>
    <dgm:pt modelId="{99B235F0-18A8-4A0D-81EA-6029AD1BA877}" type="sibTrans" cxnId="{6859F540-36D4-429F-B9A3-03B9572E0CD4}">
      <dgm:prSet/>
      <dgm:spPr/>
      <dgm:t>
        <a:bodyPr/>
        <a:lstStyle/>
        <a:p>
          <a:endParaRPr lang="en-AU"/>
        </a:p>
      </dgm:t>
    </dgm:pt>
    <dgm:pt modelId="{B01830E0-D568-431E-A443-21B4E53F2269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8A3807E4-C3C2-4279-8BAD-B45E3C98E4B9}" type="parTrans" cxnId="{19D6F286-43E8-4EF8-B83E-0C0686ED9897}">
      <dgm:prSet/>
      <dgm:spPr/>
      <dgm:t>
        <a:bodyPr/>
        <a:lstStyle/>
        <a:p>
          <a:endParaRPr lang="en-AU"/>
        </a:p>
      </dgm:t>
    </dgm:pt>
    <dgm:pt modelId="{7173EC92-B21D-453D-99CD-38AA4AF11401}" type="sibTrans" cxnId="{19D6F286-43E8-4EF8-B83E-0C0686ED9897}">
      <dgm:prSet/>
      <dgm:spPr/>
      <dgm:t>
        <a:bodyPr/>
        <a:lstStyle/>
        <a:p>
          <a:endParaRPr lang="en-AU"/>
        </a:p>
      </dgm:t>
    </dgm:pt>
    <dgm:pt modelId="{0FC78494-441F-416E-B73E-70DB8355AC6D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500Japan ruled by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Emporer</a:t>
          </a:r>
          <a:r>
            <a:rPr lang="en-AU" dirty="0" smtClean="0">
              <a:ln>
                <a:solidFill>
                  <a:schemeClr val="tx2"/>
                </a:solidFill>
              </a:ln>
            </a:rPr>
            <a:t>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Kammu</a:t>
          </a:r>
          <a:r>
            <a:rPr lang="en-AU" dirty="0" smtClean="0">
              <a:ln>
                <a:solidFill>
                  <a:schemeClr val="tx2"/>
                </a:solidFill>
              </a:ln>
            </a:rPr>
            <a:t> 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D7743B7F-9AC0-4609-9548-AADEB9692C5D}" type="parTrans" cxnId="{DCF6145D-1C5E-4684-999F-9ECA9E9B0489}">
      <dgm:prSet/>
      <dgm:spPr/>
      <dgm:t>
        <a:bodyPr/>
        <a:lstStyle/>
        <a:p>
          <a:endParaRPr lang="en-AU"/>
        </a:p>
      </dgm:t>
    </dgm:pt>
    <dgm:pt modelId="{94CD925A-9D26-48D9-868B-6E8467BAB1CA}" type="sibTrans" cxnId="{DCF6145D-1C5E-4684-999F-9ECA9E9B0489}">
      <dgm:prSet/>
      <dgm:spPr/>
      <dgm:t>
        <a:bodyPr/>
        <a:lstStyle/>
        <a:p>
          <a:endParaRPr lang="en-AU"/>
        </a:p>
      </dgm:t>
    </dgm:pt>
    <dgm:pt modelId="{80641ADD-174D-4805-A2A1-410D7B1676E9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800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EAC6686F-05FE-48AD-878D-7183B849B4DE}" type="parTrans" cxnId="{0900EC2E-D188-481F-B029-5FB203517054}">
      <dgm:prSet/>
      <dgm:spPr/>
      <dgm:t>
        <a:bodyPr/>
        <a:lstStyle/>
        <a:p>
          <a:endParaRPr lang="en-AU"/>
        </a:p>
      </dgm:t>
    </dgm:pt>
    <dgm:pt modelId="{19F9F927-EE0D-43BB-9F7C-059AE4149FEB}" type="sibTrans" cxnId="{0900EC2E-D188-481F-B029-5FB203517054}">
      <dgm:prSet/>
      <dgm:spPr/>
      <dgm:t>
        <a:bodyPr/>
        <a:lstStyle/>
        <a:p>
          <a:endParaRPr lang="en-AU"/>
        </a:p>
      </dgm:t>
    </dgm:pt>
    <dgm:pt modelId="{3FA4F75D-7354-40E3-9F65-78377B02A537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900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6F427985-7824-4DFC-BF81-443BD0D040AA}" type="parTrans" cxnId="{44D4D779-E09E-40B7-9622-FAA48BE33C64}">
      <dgm:prSet/>
      <dgm:spPr/>
      <dgm:t>
        <a:bodyPr/>
        <a:lstStyle/>
        <a:p>
          <a:endParaRPr lang="en-AU"/>
        </a:p>
      </dgm:t>
    </dgm:pt>
    <dgm:pt modelId="{EF4324D0-1A02-44E1-AEC2-9A26529CA9E0}" type="sibTrans" cxnId="{44D4D779-E09E-40B7-9622-FAA48BE33C64}">
      <dgm:prSet/>
      <dgm:spPr/>
      <dgm:t>
        <a:bodyPr/>
        <a:lstStyle/>
        <a:p>
          <a:endParaRPr lang="en-AU"/>
        </a:p>
      </dgm:t>
    </dgm:pt>
    <dgm:pt modelId="{ED676DCE-9791-44ED-852D-CE5484E1628D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1000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A547E4C9-B5A6-4503-AF8C-6B3F92981734}" type="parTrans" cxnId="{9891DCC2-1A8D-4701-A1DE-51B16EB79678}">
      <dgm:prSet/>
      <dgm:spPr/>
      <dgm:t>
        <a:bodyPr/>
        <a:lstStyle/>
        <a:p>
          <a:endParaRPr lang="en-AU"/>
        </a:p>
      </dgm:t>
    </dgm:pt>
    <dgm:pt modelId="{83D5C505-9E78-4345-8D45-63FCB19D8FC1}" type="sibTrans" cxnId="{9891DCC2-1A8D-4701-A1DE-51B16EB79678}">
      <dgm:prSet/>
      <dgm:spPr/>
      <dgm:t>
        <a:bodyPr/>
        <a:lstStyle/>
        <a:p>
          <a:endParaRPr lang="en-AU"/>
        </a:p>
      </dgm:t>
    </dgm:pt>
    <dgm:pt modelId="{AD991798-1C35-4984-9A7C-473A7D945656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1100 Kamakura period – Minimoto no Yoritomo becomes Shogun and Japan under military rule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16C32D02-51C8-4AF7-9CDC-BAC50166CCF7}" type="parTrans" cxnId="{B9F4023C-AF51-410B-818D-2C5449892767}">
      <dgm:prSet/>
      <dgm:spPr/>
      <dgm:t>
        <a:bodyPr/>
        <a:lstStyle/>
        <a:p>
          <a:endParaRPr lang="en-AU"/>
        </a:p>
      </dgm:t>
    </dgm:pt>
    <dgm:pt modelId="{898D2E9D-1F6F-4EC3-B100-2E505BB542A4}" type="sibTrans" cxnId="{B9F4023C-AF51-410B-818D-2C5449892767}">
      <dgm:prSet/>
      <dgm:spPr/>
      <dgm:t>
        <a:bodyPr/>
        <a:lstStyle/>
        <a:p>
          <a:endParaRPr lang="en-AU"/>
        </a:p>
      </dgm:t>
    </dgm:pt>
    <dgm:pt modelId="{A758D54F-2124-4B56-8189-D66A86842981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1200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2AF6A97F-46E6-4646-8710-6B9921D55CE8}" type="parTrans" cxnId="{2CF90540-3B72-4C6A-B894-5ADC6C031528}">
      <dgm:prSet/>
      <dgm:spPr/>
      <dgm:t>
        <a:bodyPr/>
        <a:lstStyle/>
        <a:p>
          <a:endParaRPr lang="en-AU"/>
        </a:p>
      </dgm:t>
    </dgm:pt>
    <dgm:pt modelId="{A2C6F0BF-F791-4FF3-ADB9-3EDF2330D5C5}" type="sibTrans" cxnId="{2CF90540-3B72-4C6A-B894-5ADC6C031528}">
      <dgm:prSet/>
      <dgm:spPr/>
      <dgm:t>
        <a:bodyPr/>
        <a:lstStyle/>
        <a:p>
          <a:endParaRPr lang="en-AU"/>
        </a:p>
      </dgm:t>
    </dgm:pt>
    <dgm:pt modelId="{5ACD9A9D-4735-49DC-A882-9E5D2B8E4158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1300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Muromachi</a:t>
          </a:r>
          <a:r>
            <a:rPr lang="en-AU" dirty="0" smtClean="0">
              <a:ln>
                <a:solidFill>
                  <a:schemeClr val="tx2"/>
                </a:solidFill>
              </a:ln>
            </a:rPr>
            <a:t> period –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Ashika</a:t>
          </a:r>
          <a:r>
            <a:rPr lang="en-AU" dirty="0" smtClean="0">
              <a:ln>
                <a:solidFill>
                  <a:schemeClr val="tx2"/>
                </a:solidFill>
              </a:ln>
            </a:rPr>
            <a:t>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shonguns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902B25B2-09E1-44B4-8DE6-2FC6979B4B1F}" type="parTrans" cxnId="{E3F73E69-812E-49CF-9D12-5B4C07D60526}">
      <dgm:prSet/>
      <dgm:spPr/>
      <dgm:t>
        <a:bodyPr/>
        <a:lstStyle/>
        <a:p>
          <a:endParaRPr lang="en-AU"/>
        </a:p>
      </dgm:t>
    </dgm:pt>
    <dgm:pt modelId="{EEA4EC7E-B971-4B30-85E3-1CC8BEB0ECC1}" type="sibTrans" cxnId="{E3F73E69-812E-49CF-9D12-5B4C07D60526}">
      <dgm:prSet/>
      <dgm:spPr/>
      <dgm:t>
        <a:bodyPr/>
        <a:lstStyle/>
        <a:p>
          <a:endParaRPr lang="en-AU"/>
        </a:p>
      </dgm:t>
    </dgm:pt>
    <dgm:pt modelId="{454A2E0C-F350-47E6-AF7A-502A4CDCB6FF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1400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8991795E-573F-445A-9206-4E673A989E01}" type="parTrans" cxnId="{C994C339-B216-44B2-9695-A269E265BBB4}">
      <dgm:prSet/>
      <dgm:spPr/>
      <dgm:t>
        <a:bodyPr/>
        <a:lstStyle/>
        <a:p>
          <a:endParaRPr lang="en-AU"/>
        </a:p>
      </dgm:t>
    </dgm:pt>
    <dgm:pt modelId="{0068A4DA-45D4-410C-91A1-8151C9E5764F}" type="sibTrans" cxnId="{C994C339-B216-44B2-9695-A269E265BBB4}">
      <dgm:prSet/>
      <dgm:spPr/>
      <dgm:t>
        <a:bodyPr/>
        <a:lstStyle/>
        <a:p>
          <a:endParaRPr lang="en-AU"/>
        </a:p>
      </dgm:t>
    </dgm:pt>
    <dgm:pt modelId="{E5114169-95C2-43EB-A77F-7ADA06CD4313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1500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E6A9FDFF-A893-46FD-B0F6-9757D0E7AB3D}" type="parTrans" cxnId="{1CDCA0BF-1D33-4BF2-9F28-3A4C18D0D0D4}">
      <dgm:prSet/>
      <dgm:spPr/>
      <dgm:t>
        <a:bodyPr/>
        <a:lstStyle/>
        <a:p>
          <a:endParaRPr lang="en-AU"/>
        </a:p>
      </dgm:t>
    </dgm:pt>
    <dgm:pt modelId="{5EE23B76-B0A0-495C-A976-EE0F31D9C2DB}" type="sibTrans" cxnId="{1CDCA0BF-1D33-4BF2-9F28-3A4C18D0D0D4}">
      <dgm:prSet/>
      <dgm:spPr/>
      <dgm:t>
        <a:bodyPr/>
        <a:lstStyle/>
        <a:p>
          <a:endParaRPr lang="en-AU"/>
        </a:p>
      </dgm:t>
    </dgm:pt>
    <dgm:pt modelId="{764C8764-BBE1-4986-9F59-7C71C75AAE20}">
      <dgm:prSet/>
      <dgm:spPr/>
      <dgm:t>
        <a:bodyPr/>
        <a:lstStyle/>
        <a:p>
          <a:endParaRPr lang="en-AU" dirty="0">
            <a:ln>
              <a:solidFill>
                <a:schemeClr val="tx2"/>
              </a:solidFill>
            </a:ln>
          </a:endParaRPr>
        </a:p>
      </dgm:t>
    </dgm:pt>
    <dgm:pt modelId="{258EA973-9C84-4209-AA6D-5A8211465B4F}" type="parTrans" cxnId="{65617BA9-992C-4064-B9BF-016354E991CD}">
      <dgm:prSet/>
      <dgm:spPr/>
      <dgm:t>
        <a:bodyPr/>
        <a:lstStyle/>
        <a:p>
          <a:endParaRPr lang="en-AU"/>
        </a:p>
      </dgm:t>
    </dgm:pt>
    <dgm:pt modelId="{968AF56C-01DB-4249-8629-34099F5E58BB}" type="sibTrans" cxnId="{65617BA9-992C-4064-B9BF-016354E991CD}">
      <dgm:prSet/>
      <dgm:spPr/>
      <dgm:t>
        <a:bodyPr/>
        <a:lstStyle/>
        <a:p>
          <a:endParaRPr lang="en-AU"/>
        </a:p>
      </dgm:t>
    </dgm:pt>
    <dgm:pt modelId="{AFD9EFDE-7589-45FD-BA5C-517E0CBD613D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700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94819656-BD2F-4750-AA9E-C5010AE988BB}" type="parTrans" cxnId="{BD8A6B8C-549D-40DF-9D62-7B374E6E1A72}">
      <dgm:prSet/>
      <dgm:spPr/>
      <dgm:t>
        <a:bodyPr/>
        <a:lstStyle/>
        <a:p>
          <a:endParaRPr lang="en-AU"/>
        </a:p>
      </dgm:t>
    </dgm:pt>
    <dgm:pt modelId="{BF722C06-839E-4BA3-BDAD-019681011D4B}" type="sibTrans" cxnId="{BD8A6B8C-549D-40DF-9D62-7B374E6E1A72}">
      <dgm:prSet/>
      <dgm:spPr/>
      <dgm:t>
        <a:bodyPr/>
        <a:lstStyle/>
        <a:p>
          <a:endParaRPr lang="en-AU"/>
        </a:p>
      </dgm:t>
    </dgm:pt>
    <dgm:pt modelId="{16F98073-E746-4C52-AD75-57E6D0402ED1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600 Heian period begins- importance of art and literature, especially poetry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1557E062-A141-40CB-BF61-9E0A3B7A9095}" type="parTrans" cxnId="{B01184D7-557B-4C59-811E-58D989E31C13}">
      <dgm:prSet/>
      <dgm:spPr/>
      <dgm:t>
        <a:bodyPr/>
        <a:lstStyle/>
        <a:p>
          <a:endParaRPr lang="en-AU"/>
        </a:p>
      </dgm:t>
    </dgm:pt>
    <dgm:pt modelId="{AA9314A1-2E94-4E15-93BA-20A9D3739FFE}" type="sibTrans" cxnId="{B01184D7-557B-4C59-811E-58D989E31C13}">
      <dgm:prSet/>
      <dgm:spPr/>
      <dgm:t>
        <a:bodyPr/>
        <a:lstStyle/>
        <a:p>
          <a:endParaRPr lang="en-AU"/>
        </a:p>
      </dgm:t>
    </dgm:pt>
    <dgm:pt modelId="{7A3DB1DE-B385-44BC-A1B8-DA2F36EAA0BE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1600 Edo period – Japan under control of Tokugawa shoguns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52A274E9-B937-4A2A-9EFE-1369E16875E2}" type="parTrans" cxnId="{B82667FC-4997-4E30-A8A5-2FBEFE4CDF44}">
      <dgm:prSet/>
      <dgm:spPr/>
      <dgm:t>
        <a:bodyPr/>
        <a:lstStyle/>
        <a:p>
          <a:endParaRPr lang="en-AU"/>
        </a:p>
      </dgm:t>
    </dgm:pt>
    <dgm:pt modelId="{5FB9DD21-63E0-4C5A-9B1C-F070A4F163FC}" type="sibTrans" cxnId="{B82667FC-4997-4E30-A8A5-2FBEFE4CDF44}">
      <dgm:prSet/>
      <dgm:spPr/>
      <dgm:t>
        <a:bodyPr/>
        <a:lstStyle/>
        <a:p>
          <a:endParaRPr lang="en-AU"/>
        </a:p>
      </dgm:t>
    </dgm:pt>
    <dgm:pt modelId="{33D0E60C-8126-45EB-9FF9-9585E530EC47}">
      <dgm:prSet/>
      <dgm:spPr/>
      <dgm:t>
        <a:bodyPr/>
        <a:lstStyle/>
        <a:p>
          <a:r>
            <a:rPr lang="en-AU" dirty="0" smtClean="0">
              <a:ln>
                <a:solidFill>
                  <a:schemeClr val="tx2"/>
                </a:solidFill>
              </a:ln>
            </a:rPr>
            <a:t>1900  Tokugowan shogun overthrown – Empoer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Meji</a:t>
          </a:r>
          <a:r>
            <a:rPr lang="en-AU" dirty="0" smtClean="0">
              <a:ln>
                <a:solidFill>
                  <a:schemeClr val="tx2"/>
                </a:solidFill>
              </a:ln>
            </a:rPr>
            <a:t> is restored to power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9E8DEAE5-4A6A-4230-BA1C-077340886198}" type="parTrans" cxnId="{E193E0B3-B462-4316-A098-EAAEE6729F0D}">
      <dgm:prSet/>
      <dgm:spPr/>
      <dgm:t>
        <a:bodyPr/>
        <a:lstStyle/>
        <a:p>
          <a:endParaRPr lang="en-AU"/>
        </a:p>
      </dgm:t>
    </dgm:pt>
    <dgm:pt modelId="{90D3EC62-2C9A-4E4A-BBEF-39E6711EEF9D}" type="sibTrans" cxnId="{E193E0B3-B462-4316-A098-EAAEE6729F0D}">
      <dgm:prSet/>
      <dgm:spPr/>
      <dgm:t>
        <a:bodyPr/>
        <a:lstStyle/>
        <a:p>
          <a:endParaRPr lang="en-AU"/>
        </a:p>
      </dgm:t>
    </dgm:pt>
    <dgm:pt modelId="{71B99A01-E7C4-4313-A0BF-1A0B94C59E01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1189-1199  Richard the </a:t>
          </a:r>
          <a:r>
            <a:rPr lang="en-AU" dirty="0" err="1" smtClean="0">
              <a:ln>
                <a:solidFill>
                  <a:schemeClr val="tx2"/>
                </a:solidFill>
              </a:ln>
            </a:rPr>
            <a:t>Lionheart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BE97D4F4-7807-4F42-B648-EC258076BD34}" type="parTrans" cxnId="{8F4A6042-2A45-40FA-8B83-32CFC4D71324}">
      <dgm:prSet/>
      <dgm:spPr/>
      <dgm:t>
        <a:bodyPr/>
        <a:lstStyle/>
        <a:p>
          <a:endParaRPr lang="en-AU"/>
        </a:p>
      </dgm:t>
    </dgm:pt>
    <dgm:pt modelId="{FEA0AD91-8613-4C8A-A8CF-D73F06EBEC78}" type="sibTrans" cxnId="{8F4A6042-2A45-40FA-8B83-32CFC4D71324}">
      <dgm:prSet/>
      <dgm:spPr/>
      <dgm:t>
        <a:bodyPr/>
        <a:lstStyle/>
        <a:p>
          <a:endParaRPr lang="en-AU"/>
        </a:p>
      </dgm:t>
    </dgm:pt>
    <dgm:pt modelId="{B2CEDD06-171F-40C9-8E27-C9F3C5FA1BD8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1066-1087 William the Conqueror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6AFC120A-72B5-4311-BD4F-E6604EC459B6}" type="parTrans" cxnId="{621353E3-4E0D-4429-96A6-6423DB2FB79D}">
      <dgm:prSet/>
      <dgm:spPr/>
      <dgm:t>
        <a:bodyPr/>
        <a:lstStyle/>
        <a:p>
          <a:endParaRPr lang="en-AU"/>
        </a:p>
      </dgm:t>
    </dgm:pt>
    <dgm:pt modelId="{264D944A-91AD-4862-9A2D-362EB501AD75}" type="sibTrans" cxnId="{621353E3-4E0D-4429-96A6-6423DB2FB79D}">
      <dgm:prSet/>
      <dgm:spPr/>
      <dgm:t>
        <a:bodyPr/>
        <a:lstStyle/>
        <a:p>
          <a:endParaRPr lang="en-AU"/>
        </a:p>
      </dgm:t>
    </dgm:pt>
    <dgm:pt modelId="{454CA6CC-3640-4DB7-AAA8-2760708E84BF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AU" dirty="0" smtClean="0">
              <a:ln>
                <a:solidFill>
                  <a:schemeClr val="tx2"/>
                </a:solidFill>
              </a:ln>
            </a:rPr>
            <a:t>1100 King Henry II 1154-1189</a:t>
          </a:r>
          <a:endParaRPr lang="en-AU" dirty="0">
            <a:ln>
              <a:solidFill>
                <a:schemeClr val="tx2"/>
              </a:solidFill>
            </a:ln>
          </a:endParaRPr>
        </a:p>
      </dgm:t>
    </dgm:pt>
    <dgm:pt modelId="{7D4539F8-A408-4464-9171-05C940BC8427}" type="parTrans" cxnId="{A8C08213-11D9-47B5-889D-6567B681063E}">
      <dgm:prSet/>
      <dgm:spPr/>
      <dgm:t>
        <a:bodyPr/>
        <a:lstStyle/>
        <a:p>
          <a:endParaRPr lang="en-AU"/>
        </a:p>
      </dgm:t>
    </dgm:pt>
    <dgm:pt modelId="{2C69BC46-3C7A-4CFD-A9CE-D7E289799100}" type="sibTrans" cxnId="{A8C08213-11D9-47B5-889D-6567B681063E}">
      <dgm:prSet/>
      <dgm:spPr/>
      <dgm:t>
        <a:bodyPr/>
        <a:lstStyle/>
        <a:p>
          <a:endParaRPr lang="en-AU"/>
        </a:p>
      </dgm:t>
    </dgm:pt>
    <dgm:pt modelId="{E8754E79-8150-4E40-9D28-9B85D4968477}" type="pres">
      <dgm:prSet presAssocID="{54164916-E9EB-4513-9295-9779D69A079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1125F056-3C86-4F4E-9B77-31F09A1FBF87}" type="pres">
      <dgm:prSet presAssocID="{9D778AE1-8049-4E07-A46C-D1B3C5786F3A}" presName="compositeNode" presStyleCnt="0">
        <dgm:presLayoutVars>
          <dgm:bulletEnabled val="1"/>
        </dgm:presLayoutVars>
      </dgm:prSet>
      <dgm:spPr/>
    </dgm:pt>
    <dgm:pt modelId="{B54A2449-4126-4E34-A072-A912B6F13DD5}" type="pres">
      <dgm:prSet presAssocID="{9D778AE1-8049-4E07-A46C-D1B3C5786F3A}" presName="image" presStyleLbl="fgImgPlace1" presStyleIdx="0" presStyleCnt="2"/>
      <dgm:spPr>
        <a:blipFill rotWithShape="1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932B168-CFC4-41FE-A95E-C7204975C4EB}" type="pres">
      <dgm:prSet presAssocID="{9D778AE1-8049-4E07-A46C-D1B3C5786F3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17F238-B7D8-44A6-B766-CFA5809CF077}" type="pres">
      <dgm:prSet presAssocID="{9D778AE1-8049-4E07-A46C-D1B3C5786F3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3D580D-39D1-4351-B19C-039191EFC87F}" type="pres">
      <dgm:prSet presAssocID="{124F4E20-5B64-48C4-A60C-B5ACA802D352}" presName="sibTrans" presStyleCnt="0"/>
      <dgm:spPr/>
    </dgm:pt>
    <dgm:pt modelId="{DD2DDCDC-5C05-4F49-9F7B-FB7BAF52F1E3}" type="pres">
      <dgm:prSet presAssocID="{532EF8B5-3A4A-431E-A987-14BEE41C540B}" presName="compositeNode" presStyleCnt="0">
        <dgm:presLayoutVars>
          <dgm:bulletEnabled val="1"/>
        </dgm:presLayoutVars>
      </dgm:prSet>
      <dgm:spPr/>
    </dgm:pt>
    <dgm:pt modelId="{21563F16-9AFE-4C33-AA9D-102CF0A8A87E}" type="pres">
      <dgm:prSet presAssocID="{532EF8B5-3A4A-431E-A987-14BEE41C540B}" presName="image" presStyleLbl="fgImgPlace1" presStyleIdx="1" presStyleCnt="2"/>
      <dgm:spPr>
        <a:blipFill rotWithShape="1">
          <a:blip xmlns:r="http://schemas.openxmlformats.org/officeDocument/2006/relationships" r:embed="rId2">
            <a:duotone>
              <a:schemeClr val="accent6">
                <a:alpha val="90000"/>
                <a:hueOff val="44738"/>
                <a:satOff val="-3213"/>
                <a:lumOff val="11388"/>
                <a:alphaOff val="-40000"/>
                <a:shade val="20000"/>
                <a:satMod val="200000"/>
              </a:schemeClr>
              <a:schemeClr val="accent6">
                <a:alpha val="90000"/>
                <a:hueOff val="44738"/>
                <a:satOff val="-3213"/>
                <a:lumOff val="11388"/>
                <a:alphaOff val="-4000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B3897E5-E105-4C3C-B237-B27062699780}" type="pres">
      <dgm:prSet presAssocID="{532EF8B5-3A4A-431E-A987-14BEE41C540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82A733-26E6-4205-9C0D-F96BB38ECFA0}" type="pres">
      <dgm:prSet presAssocID="{532EF8B5-3A4A-431E-A987-14BEE41C540B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5DCE6BB-A7BD-4C4B-89D0-A181476415A6}" type="presOf" srcId="{D27BF468-12E4-436D-B616-B6527BCE7AF5}" destId="{5932B168-CFC4-41FE-A95E-C7204975C4EB}" srcOrd="0" destOrd="5" presId="urn:microsoft.com/office/officeart/2005/8/layout/hList2"/>
    <dgm:cxn modelId="{B9F4023C-AF51-410B-818D-2C5449892767}" srcId="{532EF8B5-3A4A-431E-A987-14BEE41C540B}" destId="{AD991798-1C35-4984-9A7C-473A7D945656}" srcOrd="6" destOrd="0" parTransId="{16C32D02-51C8-4AF7-9CDC-BAC50166CCF7}" sibTransId="{898D2E9D-1F6F-4EC3-B100-2E505BB542A4}"/>
    <dgm:cxn modelId="{1E6CB7FD-8B58-4E8E-A2E1-C434E1F2BFDC}" srcId="{9D778AE1-8049-4E07-A46C-D1B3C5786F3A}" destId="{8713EC16-305A-437F-8BBC-A33F842EA058}" srcOrd="4" destOrd="0" parTransId="{2579F263-15BF-4E8E-81D8-329DF512C991}" sibTransId="{DABB7AEC-EF18-493A-9CD4-19AB6513B085}"/>
    <dgm:cxn modelId="{1CDCA0BF-1D33-4BF2-9F28-3A4C18D0D0D4}" srcId="{532EF8B5-3A4A-431E-A987-14BEE41C540B}" destId="{E5114169-95C2-43EB-A77F-7ADA06CD4313}" srcOrd="10" destOrd="0" parTransId="{E6A9FDFF-A893-46FD-B0F6-9757D0E7AB3D}" sibTransId="{5EE23B76-B0A0-495C-A976-EE0F31D9C2DB}"/>
    <dgm:cxn modelId="{8F4A6042-2A45-40FA-8B83-32CFC4D71324}" srcId="{9D778AE1-8049-4E07-A46C-D1B3C5786F3A}" destId="{71B99A01-E7C4-4313-A0BF-1A0B94C59E01}" srcOrd="8" destOrd="0" parTransId="{BE97D4F4-7807-4F42-B648-EC258076BD34}" sibTransId="{FEA0AD91-8613-4C8A-A8CF-D73F06EBEC78}"/>
    <dgm:cxn modelId="{E3F4072A-4B31-4562-8121-F3376C17C382}" srcId="{9D778AE1-8049-4E07-A46C-D1B3C5786F3A}" destId="{3909C48A-3DC1-4B9D-AF4E-B134CD39C705}" srcOrd="11" destOrd="0" parTransId="{37D95B45-4C48-4CEF-B969-C68EB51B02C0}" sibTransId="{3E3004E5-A255-4CC6-914B-03946433A59E}"/>
    <dgm:cxn modelId="{BD8A6B8C-549D-40DF-9D62-7B374E6E1A72}" srcId="{532EF8B5-3A4A-431E-A987-14BEE41C540B}" destId="{AFD9EFDE-7589-45FD-BA5C-517E0CBD613D}" srcOrd="2" destOrd="0" parTransId="{94819656-BD2F-4750-AA9E-C5010AE988BB}" sibTransId="{BF722C06-839E-4BA3-BDAD-019681011D4B}"/>
    <dgm:cxn modelId="{9891DCC2-1A8D-4701-A1DE-51B16EB79678}" srcId="{532EF8B5-3A4A-431E-A987-14BEE41C540B}" destId="{ED676DCE-9791-44ED-852D-CE5484E1628D}" srcOrd="5" destOrd="0" parTransId="{A547E4C9-B5A6-4503-AF8C-6B3F92981734}" sibTransId="{83D5C505-9E78-4345-8D45-63FCB19D8FC1}"/>
    <dgm:cxn modelId="{53000C8C-7CEE-47DD-97BD-92D951B023A9}" srcId="{9D778AE1-8049-4E07-A46C-D1B3C5786F3A}" destId="{D27BF468-12E4-436D-B616-B6527BCE7AF5}" srcOrd="5" destOrd="0" parTransId="{33580E59-1BBA-49E1-83DE-1426D7A3BB08}" sibTransId="{3D1FD70A-A844-4F83-9948-09CD2223743B}"/>
    <dgm:cxn modelId="{3AD4AED3-F56D-472A-9007-FBC39C2A354D}" srcId="{9D778AE1-8049-4E07-A46C-D1B3C5786F3A}" destId="{BE83E619-900D-438B-835E-A7760E36AD48}" srcOrd="3" destOrd="0" parTransId="{B30AAD5D-6C26-4489-BED5-68BA32AAABFD}" sibTransId="{B689CAF9-30F5-4734-987B-5001D4B55B7D}"/>
    <dgm:cxn modelId="{C08E68FE-42CB-4177-A61E-7FDF53E13934}" type="presOf" srcId="{71B99A01-E7C4-4313-A0BF-1A0B94C59E01}" destId="{5932B168-CFC4-41FE-A95E-C7204975C4EB}" srcOrd="0" destOrd="8" presId="urn:microsoft.com/office/officeart/2005/8/layout/hList2"/>
    <dgm:cxn modelId="{1B7C9B00-F57D-4B79-A31E-59744D39CA75}" srcId="{9D778AE1-8049-4E07-A46C-D1B3C5786F3A}" destId="{0547C65E-5748-4BFF-9205-4C1F7B3FCAB8}" srcOrd="9" destOrd="0" parTransId="{9D0DA143-EDCA-4FF5-B7EF-35F58BFE3137}" sibTransId="{B3ED0E8A-3935-4077-87C8-908364828C85}"/>
    <dgm:cxn modelId="{44261827-B3ED-4DAA-B166-CA553EC165BB}" type="presOf" srcId="{ED676DCE-9791-44ED-852D-CE5484E1628D}" destId="{3B3897E5-E105-4C3C-B237-B27062699780}" srcOrd="0" destOrd="5" presId="urn:microsoft.com/office/officeart/2005/8/layout/hList2"/>
    <dgm:cxn modelId="{D1AEB90B-1DEE-49B7-90F3-1CBB78B75AE6}" type="presOf" srcId="{A758D54F-2124-4B56-8189-D66A86842981}" destId="{3B3897E5-E105-4C3C-B237-B27062699780}" srcOrd="0" destOrd="7" presId="urn:microsoft.com/office/officeart/2005/8/layout/hList2"/>
    <dgm:cxn modelId="{621353E3-4E0D-4429-96A6-6423DB2FB79D}" srcId="{9D778AE1-8049-4E07-A46C-D1B3C5786F3A}" destId="{B2CEDD06-171F-40C9-8E27-C9F3C5FA1BD8}" srcOrd="6" destOrd="0" parTransId="{6AFC120A-72B5-4311-BD4F-E6604EC459B6}" sibTransId="{264D944A-91AD-4862-9A2D-362EB501AD75}"/>
    <dgm:cxn modelId="{B31524F7-BE99-4401-AF3B-EB6610E18FC9}" type="presOf" srcId="{B01830E0-D568-431E-A443-21B4E53F2269}" destId="{5932B168-CFC4-41FE-A95E-C7204975C4EB}" srcOrd="0" destOrd="13" presId="urn:microsoft.com/office/officeart/2005/8/layout/hList2"/>
    <dgm:cxn modelId="{98CF01BF-318C-4CB4-B0AE-57B231FADA82}" srcId="{9D778AE1-8049-4E07-A46C-D1B3C5786F3A}" destId="{C39879F5-6249-490F-A0BA-7A42F4F2D9E7}" srcOrd="2" destOrd="0" parTransId="{C09349DE-DEF7-4C93-A48B-C039CCEDE3E3}" sibTransId="{E063D78A-016B-4178-94A8-12ADCC82498A}"/>
    <dgm:cxn modelId="{177D34B5-F02B-4C1E-A530-E376F599A942}" srcId="{9D778AE1-8049-4E07-A46C-D1B3C5786F3A}" destId="{479A8E28-E35D-4C4F-AC4B-7623AC65EF33}" srcOrd="1" destOrd="0" parTransId="{7CFA4310-20BA-4DAF-AD5C-A10D86EE97D9}" sibTransId="{1DCA30CE-5994-4BEF-946F-79ADCC8DAC51}"/>
    <dgm:cxn modelId="{C4D66F0F-387E-4B99-B795-38E07FC6419E}" type="presOf" srcId="{54164916-E9EB-4513-9295-9779D69A0797}" destId="{E8754E79-8150-4E40-9D28-9B85D4968477}" srcOrd="0" destOrd="0" presId="urn:microsoft.com/office/officeart/2005/8/layout/hList2"/>
    <dgm:cxn modelId="{9DFCD5B5-80FC-4E82-9CF3-AA8049977050}" type="presOf" srcId="{7A3DB1DE-B385-44BC-A1B8-DA2F36EAA0BE}" destId="{3B3897E5-E105-4C3C-B237-B27062699780}" srcOrd="0" destOrd="11" presId="urn:microsoft.com/office/officeart/2005/8/layout/hList2"/>
    <dgm:cxn modelId="{A6F7D31B-5339-4DC4-AB00-2B446B13359C}" type="presOf" srcId="{BC8C3538-C9E8-4B01-9D71-A035B1603050}" destId="{5932B168-CFC4-41FE-A95E-C7204975C4EB}" srcOrd="0" destOrd="0" presId="urn:microsoft.com/office/officeart/2005/8/layout/hList2"/>
    <dgm:cxn modelId="{B1B3EE80-E80C-4110-8995-8273FD299F5E}" type="presOf" srcId="{3FA4F75D-7354-40E3-9F65-78377B02A537}" destId="{3B3897E5-E105-4C3C-B237-B27062699780}" srcOrd="0" destOrd="4" presId="urn:microsoft.com/office/officeart/2005/8/layout/hList2"/>
    <dgm:cxn modelId="{0D8F8669-499B-4DA1-83CB-C373F5F4CC2E}" srcId="{9D778AE1-8049-4E07-A46C-D1B3C5786F3A}" destId="{BC8C3538-C9E8-4B01-9D71-A035B1603050}" srcOrd="0" destOrd="0" parTransId="{254AF1DC-3C4E-4F5E-AB6D-7CBFC4BBB4E2}" sibTransId="{F2FC2EBD-D161-422F-8F98-87767EA8F044}"/>
    <dgm:cxn modelId="{4D387C5D-3DE6-4B64-A79B-2D9CA5E224E8}" type="presOf" srcId="{0FC78494-441F-416E-B73E-70DB8355AC6D}" destId="{3B3897E5-E105-4C3C-B237-B27062699780}" srcOrd="0" destOrd="0" presId="urn:microsoft.com/office/officeart/2005/8/layout/hList2"/>
    <dgm:cxn modelId="{7A6C44DE-CCFF-4DFF-9D0E-EE9721258A31}" type="presOf" srcId="{3895E2A5-2232-48EB-B75F-0D1FF4E99EF7}" destId="{5932B168-CFC4-41FE-A95E-C7204975C4EB}" srcOrd="0" destOrd="10" presId="urn:microsoft.com/office/officeart/2005/8/layout/hList2"/>
    <dgm:cxn modelId="{F180F064-40EE-4C70-82C3-A33100E53B10}" type="presOf" srcId="{C39879F5-6249-490F-A0BA-7A42F4F2D9E7}" destId="{5932B168-CFC4-41FE-A95E-C7204975C4EB}" srcOrd="0" destOrd="2" presId="urn:microsoft.com/office/officeart/2005/8/layout/hList2"/>
    <dgm:cxn modelId="{B01184D7-557B-4C59-811E-58D989E31C13}" srcId="{532EF8B5-3A4A-431E-A987-14BEE41C540B}" destId="{16F98073-E746-4C52-AD75-57E6D0402ED1}" srcOrd="1" destOrd="0" parTransId="{1557E062-A141-40CB-BF61-9E0A3B7A9095}" sibTransId="{AA9314A1-2E94-4E15-93BA-20A9D3739FFE}"/>
    <dgm:cxn modelId="{6FEC22BF-F622-4EC7-8218-71C65102DD68}" type="presOf" srcId="{479A8E28-E35D-4C4F-AC4B-7623AC65EF33}" destId="{5932B168-CFC4-41FE-A95E-C7204975C4EB}" srcOrd="0" destOrd="1" presId="urn:microsoft.com/office/officeart/2005/8/layout/hList2"/>
    <dgm:cxn modelId="{BC4CA9CD-3979-4DE5-A73C-1E50FED3D393}" type="presOf" srcId="{BE83E619-900D-438B-835E-A7760E36AD48}" destId="{5932B168-CFC4-41FE-A95E-C7204975C4EB}" srcOrd="0" destOrd="3" presId="urn:microsoft.com/office/officeart/2005/8/layout/hList2"/>
    <dgm:cxn modelId="{D323A853-356F-4F1D-A00A-1B4106714A85}" type="presOf" srcId="{3909C48A-3DC1-4B9D-AF4E-B134CD39C705}" destId="{5932B168-CFC4-41FE-A95E-C7204975C4EB}" srcOrd="0" destOrd="11" presId="urn:microsoft.com/office/officeart/2005/8/layout/hList2"/>
    <dgm:cxn modelId="{3B94E317-ECC4-4068-AD25-5D33C11FB9AD}" type="presOf" srcId="{942AD388-7F5A-4F2D-9945-232393F48C33}" destId="{5932B168-CFC4-41FE-A95E-C7204975C4EB}" srcOrd="0" destOrd="12" presId="urn:microsoft.com/office/officeart/2005/8/layout/hList2"/>
    <dgm:cxn modelId="{44D4D779-E09E-40B7-9622-FAA48BE33C64}" srcId="{532EF8B5-3A4A-431E-A987-14BEE41C540B}" destId="{3FA4F75D-7354-40E3-9F65-78377B02A537}" srcOrd="4" destOrd="0" parTransId="{6F427985-7824-4DFC-BF81-443BD0D040AA}" sibTransId="{EF4324D0-1A02-44E1-AEC2-9A26529CA9E0}"/>
    <dgm:cxn modelId="{19D6F286-43E8-4EF8-B83E-0C0686ED9897}" srcId="{9D778AE1-8049-4E07-A46C-D1B3C5786F3A}" destId="{B01830E0-D568-431E-A443-21B4E53F2269}" srcOrd="13" destOrd="0" parTransId="{8A3807E4-C3C2-4279-8BAD-B45E3C98E4B9}" sibTransId="{7173EC92-B21D-453D-99CD-38AA4AF11401}"/>
    <dgm:cxn modelId="{65617BA9-992C-4064-B9BF-016354E991CD}" srcId="{532EF8B5-3A4A-431E-A987-14BEE41C540B}" destId="{764C8764-BBE1-4986-9F59-7C71C75AAE20}" srcOrd="13" destOrd="0" parTransId="{258EA973-9C84-4209-AA6D-5A8211465B4F}" sibTransId="{968AF56C-01DB-4249-8629-34099F5E58BB}"/>
    <dgm:cxn modelId="{E193E0B3-B462-4316-A098-EAAEE6729F0D}" srcId="{532EF8B5-3A4A-431E-A987-14BEE41C540B}" destId="{33D0E60C-8126-45EB-9FF9-9585E530EC47}" srcOrd="12" destOrd="0" parTransId="{9E8DEAE5-4A6A-4230-BA1C-077340886198}" sibTransId="{90D3EC62-2C9A-4E4A-BBEF-39E6711EEF9D}"/>
    <dgm:cxn modelId="{F2204BDD-6EA5-4526-9E38-9D7336B6BF19}" type="presOf" srcId="{16F98073-E746-4C52-AD75-57E6D0402ED1}" destId="{3B3897E5-E105-4C3C-B237-B27062699780}" srcOrd="0" destOrd="1" presId="urn:microsoft.com/office/officeart/2005/8/layout/hList2"/>
    <dgm:cxn modelId="{A8C08213-11D9-47B5-889D-6567B681063E}" srcId="{9D778AE1-8049-4E07-A46C-D1B3C5786F3A}" destId="{454CA6CC-3640-4DB7-AAA8-2760708E84BF}" srcOrd="7" destOrd="0" parTransId="{7D4539F8-A408-4464-9171-05C940BC8427}" sibTransId="{2C69BC46-3C7A-4CFD-A9CE-D7E289799100}"/>
    <dgm:cxn modelId="{6445C9E0-02F3-4A48-BDEE-452B75B5BAFA}" type="presOf" srcId="{AFD9EFDE-7589-45FD-BA5C-517E0CBD613D}" destId="{3B3897E5-E105-4C3C-B237-B27062699780}" srcOrd="0" destOrd="2" presId="urn:microsoft.com/office/officeart/2005/8/layout/hList2"/>
    <dgm:cxn modelId="{C994C339-B216-44B2-9695-A269E265BBB4}" srcId="{532EF8B5-3A4A-431E-A987-14BEE41C540B}" destId="{454A2E0C-F350-47E6-AF7A-502A4CDCB6FF}" srcOrd="9" destOrd="0" parTransId="{8991795E-573F-445A-9206-4E673A989E01}" sibTransId="{0068A4DA-45D4-410C-91A1-8151C9E5764F}"/>
    <dgm:cxn modelId="{6F103599-4B2F-4986-AE0D-BECE10BCDDF2}" type="presOf" srcId="{B2CEDD06-171F-40C9-8E27-C9F3C5FA1BD8}" destId="{5932B168-CFC4-41FE-A95E-C7204975C4EB}" srcOrd="0" destOrd="6" presId="urn:microsoft.com/office/officeart/2005/8/layout/hList2"/>
    <dgm:cxn modelId="{2CF90540-3B72-4C6A-B894-5ADC6C031528}" srcId="{532EF8B5-3A4A-431E-A987-14BEE41C540B}" destId="{A758D54F-2124-4B56-8189-D66A86842981}" srcOrd="7" destOrd="0" parTransId="{2AF6A97F-46E6-4646-8710-6B9921D55CE8}" sibTransId="{A2C6F0BF-F791-4FF3-ADB9-3EDF2330D5C5}"/>
    <dgm:cxn modelId="{9B010DFC-CE70-407B-BBA5-3C93697D81ED}" type="presOf" srcId="{80641ADD-174D-4805-A2A1-410D7B1676E9}" destId="{3B3897E5-E105-4C3C-B237-B27062699780}" srcOrd="0" destOrd="3" presId="urn:microsoft.com/office/officeart/2005/8/layout/hList2"/>
    <dgm:cxn modelId="{F0DA9D98-A196-4608-99DF-63EB422D86F4}" srcId="{54164916-E9EB-4513-9295-9779D69A0797}" destId="{532EF8B5-3A4A-431E-A987-14BEE41C540B}" srcOrd="1" destOrd="0" parTransId="{2BBF14FF-07AB-4AF8-87D2-281A40B2E162}" sibTransId="{441701F2-A65D-4513-B1B8-B3A24736C88B}"/>
    <dgm:cxn modelId="{E3F73E69-812E-49CF-9D12-5B4C07D60526}" srcId="{532EF8B5-3A4A-431E-A987-14BEE41C540B}" destId="{5ACD9A9D-4735-49DC-A882-9E5D2B8E4158}" srcOrd="8" destOrd="0" parTransId="{902B25B2-09E1-44B4-8DE6-2FC6979B4B1F}" sibTransId="{EEA4EC7E-B971-4B30-85E3-1CC8BEB0ECC1}"/>
    <dgm:cxn modelId="{A6D0D47D-D98A-4120-BE4E-1D8617E79F28}" type="presOf" srcId="{0547C65E-5748-4BFF-9205-4C1F7B3FCAB8}" destId="{5932B168-CFC4-41FE-A95E-C7204975C4EB}" srcOrd="0" destOrd="9" presId="urn:microsoft.com/office/officeart/2005/8/layout/hList2"/>
    <dgm:cxn modelId="{BE55C713-5673-45CC-B912-74635CB428B0}" type="presOf" srcId="{AD991798-1C35-4984-9A7C-473A7D945656}" destId="{3B3897E5-E105-4C3C-B237-B27062699780}" srcOrd="0" destOrd="6" presId="urn:microsoft.com/office/officeart/2005/8/layout/hList2"/>
    <dgm:cxn modelId="{84412F98-BC8B-412E-B785-2714A496F739}" type="presOf" srcId="{E5114169-95C2-43EB-A77F-7ADA06CD4313}" destId="{3B3897E5-E105-4C3C-B237-B27062699780}" srcOrd="0" destOrd="10" presId="urn:microsoft.com/office/officeart/2005/8/layout/hList2"/>
    <dgm:cxn modelId="{DCF6145D-1C5E-4684-999F-9ECA9E9B0489}" srcId="{532EF8B5-3A4A-431E-A987-14BEE41C540B}" destId="{0FC78494-441F-416E-B73E-70DB8355AC6D}" srcOrd="0" destOrd="0" parTransId="{D7743B7F-9AC0-4609-9548-AADEB9692C5D}" sibTransId="{94CD925A-9D26-48D9-868B-6E8467BAB1CA}"/>
    <dgm:cxn modelId="{9985D681-469F-4F13-9C4A-E89672565CB8}" type="presOf" srcId="{9D778AE1-8049-4E07-A46C-D1B3C5786F3A}" destId="{0317F238-B7D8-44A6-B766-CFA5809CF077}" srcOrd="0" destOrd="0" presId="urn:microsoft.com/office/officeart/2005/8/layout/hList2"/>
    <dgm:cxn modelId="{0900EC2E-D188-481F-B029-5FB203517054}" srcId="{532EF8B5-3A4A-431E-A987-14BEE41C540B}" destId="{80641ADD-174D-4805-A2A1-410D7B1676E9}" srcOrd="3" destOrd="0" parTransId="{EAC6686F-05FE-48AD-878D-7183B849B4DE}" sibTransId="{19F9F927-EE0D-43BB-9F7C-059AE4149FEB}"/>
    <dgm:cxn modelId="{6859F540-36D4-429F-B9A3-03B9572E0CD4}" srcId="{9D778AE1-8049-4E07-A46C-D1B3C5786F3A}" destId="{942AD388-7F5A-4F2D-9945-232393F48C33}" srcOrd="12" destOrd="0" parTransId="{A82DD963-21B7-45A2-84E7-9391A51ACC71}" sibTransId="{99B235F0-18A8-4A0D-81EA-6029AD1BA877}"/>
    <dgm:cxn modelId="{74AB706F-8F89-42DC-A6EA-A3FC670BBB2A}" srcId="{54164916-E9EB-4513-9295-9779D69A0797}" destId="{9D778AE1-8049-4E07-A46C-D1B3C5786F3A}" srcOrd="0" destOrd="0" parTransId="{3577E8E4-D0CA-4951-8BCF-8D8D4A591188}" sibTransId="{124F4E20-5B64-48C4-A60C-B5ACA802D352}"/>
    <dgm:cxn modelId="{464A5C66-E6F9-4EE7-9732-E2CD6C7336BE}" type="presOf" srcId="{454A2E0C-F350-47E6-AF7A-502A4CDCB6FF}" destId="{3B3897E5-E105-4C3C-B237-B27062699780}" srcOrd="0" destOrd="9" presId="urn:microsoft.com/office/officeart/2005/8/layout/hList2"/>
    <dgm:cxn modelId="{5F08A362-DF3A-4E54-8947-8DEB30287B92}" type="presOf" srcId="{5ACD9A9D-4735-49DC-A882-9E5D2B8E4158}" destId="{3B3897E5-E105-4C3C-B237-B27062699780}" srcOrd="0" destOrd="8" presId="urn:microsoft.com/office/officeart/2005/8/layout/hList2"/>
    <dgm:cxn modelId="{DFC98AF8-D628-4A1C-868E-96A0984AE253}" type="presOf" srcId="{454CA6CC-3640-4DB7-AAA8-2760708E84BF}" destId="{5932B168-CFC4-41FE-A95E-C7204975C4EB}" srcOrd="0" destOrd="7" presId="urn:microsoft.com/office/officeart/2005/8/layout/hList2"/>
    <dgm:cxn modelId="{B82667FC-4997-4E30-A8A5-2FBEFE4CDF44}" srcId="{532EF8B5-3A4A-431E-A987-14BEE41C540B}" destId="{7A3DB1DE-B385-44BC-A1B8-DA2F36EAA0BE}" srcOrd="11" destOrd="0" parTransId="{52A274E9-B937-4A2A-9EFE-1369E16875E2}" sibTransId="{5FB9DD21-63E0-4C5A-9B1C-F070A4F163FC}"/>
    <dgm:cxn modelId="{4465AE40-343A-4493-906D-A65FC3F3729A}" type="presOf" srcId="{532EF8B5-3A4A-431E-A987-14BEE41C540B}" destId="{5182A733-26E6-4205-9C0D-F96BB38ECFA0}" srcOrd="0" destOrd="0" presId="urn:microsoft.com/office/officeart/2005/8/layout/hList2"/>
    <dgm:cxn modelId="{9FFD3E1D-A407-4916-B08D-C86099DF374D}" type="presOf" srcId="{764C8764-BBE1-4986-9F59-7C71C75AAE20}" destId="{3B3897E5-E105-4C3C-B237-B27062699780}" srcOrd="0" destOrd="13" presId="urn:microsoft.com/office/officeart/2005/8/layout/hList2"/>
    <dgm:cxn modelId="{45DE0337-C9B6-4BB7-A41D-CEE0063BDAFA}" type="presOf" srcId="{33D0E60C-8126-45EB-9FF9-9585E530EC47}" destId="{3B3897E5-E105-4C3C-B237-B27062699780}" srcOrd="0" destOrd="12" presId="urn:microsoft.com/office/officeart/2005/8/layout/hList2"/>
    <dgm:cxn modelId="{6FDAF5EB-6BA9-42F8-921F-3CC8CC2B000D}" type="presOf" srcId="{8713EC16-305A-437F-8BBC-A33F842EA058}" destId="{5932B168-CFC4-41FE-A95E-C7204975C4EB}" srcOrd="0" destOrd="4" presId="urn:microsoft.com/office/officeart/2005/8/layout/hList2"/>
    <dgm:cxn modelId="{46A6A121-F84E-454C-9BEF-4A4C51341992}" srcId="{9D778AE1-8049-4E07-A46C-D1B3C5786F3A}" destId="{3895E2A5-2232-48EB-B75F-0D1FF4E99EF7}" srcOrd="10" destOrd="0" parTransId="{F41E5ECF-C9CA-4B1F-ADB4-1D87C9A86890}" sibTransId="{309B42B5-1B22-4EB1-9237-CBB7C97F3CC0}"/>
    <dgm:cxn modelId="{7D93D055-5C33-44B1-A42A-C54335E6BFD5}" type="presParOf" srcId="{E8754E79-8150-4E40-9D28-9B85D4968477}" destId="{1125F056-3C86-4F4E-9B77-31F09A1FBF87}" srcOrd="0" destOrd="0" presId="urn:microsoft.com/office/officeart/2005/8/layout/hList2"/>
    <dgm:cxn modelId="{CF7338DF-C2CA-4238-8758-22ACD520C3E9}" type="presParOf" srcId="{1125F056-3C86-4F4E-9B77-31F09A1FBF87}" destId="{B54A2449-4126-4E34-A072-A912B6F13DD5}" srcOrd="0" destOrd="0" presId="urn:microsoft.com/office/officeart/2005/8/layout/hList2"/>
    <dgm:cxn modelId="{428C6CE8-6616-4449-B1A9-2811919BB03C}" type="presParOf" srcId="{1125F056-3C86-4F4E-9B77-31F09A1FBF87}" destId="{5932B168-CFC4-41FE-A95E-C7204975C4EB}" srcOrd="1" destOrd="0" presId="urn:microsoft.com/office/officeart/2005/8/layout/hList2"/>
    <dgm:cxn modelId="{A392E60F-8E60-4A83-87EA-F34F1D6FF544}" type="presParOf" srcId="{1125F056-3C86-4F4E-9B77-31F09A1FBF87}" destId="{0317F238-B7D8-44A6-B766-CFA5809CF077}" srcOrd="2" destOrd="0" presId="urn:microsoft.com/office/officeart/2005/8/layout/hList2"/>
    <dgm:cxn modelId="{2F0BBF87-1414-494D-A8BA-5DDAF8DEF161}" type="presParOf" srcId="{E8754E79-8150-4E40-9D28-9B85D4968477}" destId="{553D580D-39D1-4351-B19C-039191EFC87F}" srcOrd="1" destOrd="0" presId="urn:microsoft.com/office/officeart/2005/8/layout/hList2"/>
    <dgm:cxn modelId="{27BDAF30-DAC6-4E2F-8D31-80E7F827C01C}" type="presParOf" srcId="{E8754E79-8150-4E40-9D28-9B85D4968477}" destId="{DD2DDCDC-5C05-4F49-9F7B-FB7BAF52F1E3}" srcOrd="2" destOrd="0" presId="urn:microsoft.com/office/officeart/2005/8/layout/hList2"/>
    <dgm:cxn modelId="{0E7DFAF5-E795-42A3-9223-D73F5C226FD7}" type="presParOf" srcId="{DD2DDCDC-5C05-4F49-9F7B-FB7BAF52F1E3}" destId="{21563F16-9AFE-4C33-AA9D-102CF0A8A87E}" srcOrd="0" destOrd="0" presId="urn:microsoft.com/office/officeart/2005/8/layout/hList2"/>
    <dgm:cxn modelId="{00E62B5C-AE93-4E27-8BF0-43E496AA026D}" type="presParOf" srcId="{DD2DDCDC-5C05-4F49-9F7B-FB7BAF52F1E3}" destId="{3B3897E5-E105-4C3C-B237-B27062699780}" srcOrd="1" destOrd="0" presId="urn:microsoft.com/office/officeart/2005/8/layout/hList2"/>
    <dgm:cxn modelId="{1B1F1F7C-5D26-47F4-9C10-A594655627C0}" type="presParOf" srcId="{DD2DDCDC-5C05-4F49-9F7B-FB7BAF52F1E3}" destId="{5182A733-26E6-4205-9C0D-F96BB38ECF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F238-B7D8-44A6-B766-CFA5809CF077}">
      <dsp:nvSpPr>
        <dsp:cNvPr id="0" name=""/>
        <dsp:cNvSpPr/>
      </dsp:nvSpPr>
      <dsp:spPr>
        <a:xfrm rot="16200000">
          <a:off x="-1676761" y="2565147"/>
          <a:ext cx="3887775" cy="4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2299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Medieval England</a:t>
          </a:r>
          <a:endParaRPr lang="en-AU" sz="3300" kern="1200" dirty="0"/>
        </a:p>
      </dsp:txBody>
      <dsp:txXfrm>
        <a:off x="-1676761" y="2565147"/>
        <a:ext cx="3887775" cy="456149"/>
      </dsp:txXfrm>
    </dsp:sp>
    <dsp:sp modelId="{5932B168-CFC4-41FE-A95E-C7204975C4EB}">
      <dsp:nvSpPr>
        <dsp:cNvPr id="0" name=""/>
        <dsp:cNvSpPr/>
      </dsp:nvSpPr>
      <dsp:spPr>
        <a:xfrm>
          <a:off x="495200" y="849334"/>
          <a:ext cx="2272109" cy="3887775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402299" rIns="92456" bIns="92456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500 beginning of the Medieval Period 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600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700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800 growth of Feudalism 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900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1000 Pope urban launches first crusades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1066-1087 William the Conqueror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1100 King Henry II 1154-1189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1189-1199  Richard the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Lionheart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1200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1300 Black Death 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1400King Richard III 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smtClean="0">
              <a:ln>
                <a:solidFill>
                  <a:schemeClr val="tx2"/>
                </a:solidFill>
              </a:ln>
            </a:rPr>
            <a:t>1500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000" kern="1200" dirty="0">
            <a:ln>
              <a:solidFill>
                <a:schemeClr val="tx2"/>
              </a:solidFill>
            </a:ln>
          </a:endParaRPr>
        </a:p>
      </dsp:txBody>
      <dsp:txXfrm>
        <a:off x="495200" y="849334"/>
        <a:ext cx="2272109" cy="3887775"/>
      </dsp:txXfrm>
    </dsp:sp>
    <dsp:sp modelId="{B54A2449-4126-4E34-A072-A912B6F13DD5}">
      <dsp:nvSpPr>
        <dsp:cNvPr id="0" name=""/>
        <dsp:cNvSpPr/>
      </dsp:nvSpPr>
      <dsp:spPr>
        <a:xfrm>
          <a:off x="39051" y="247217"/>
          <a:ext cx="912299" cy="91229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2A733-26E6-4205-9C0D-F96BB38ECFA0}">
      <dsp:nvSpPr>
        <dsp:cNvPr id="0" name=""/>
        <dsp:cNvSpPr/>
      </dsp:nvSpPr>
      <dsp:spPr>
        <a:xfrm rot="16200000">
          <a:off x="1612876" y="2565147"/>
          <a:ext cx="3887775" cy="4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2299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Medieval Japan</a:t>
          </a:r>
          <a:endParaRPr lang="en-AU" sz="3300" kern="1200" dirty="0"/>
        </a:p>
      </dsp:txBody>
      <dsp:txXfrm>
        <a:off x="1612876" y="2565147"/>
        <a:ext cx="3887775" cy="456149"/>
      </dsp:txXfrm>
    </dsp:sp>
    <dsp:sp modelId="{3B3897E5-E105-4C3C-B237-B27062699780}">
      <dsp:nvSpPr>
        <dsp:cNvPr id="0" name=""/>
        <dsp:cNvSpPr/>
      </dsp:nvSpPr>
      <dsp:spPr>
        <a:xfrm>
          <a:off x="3784839" y="849334"/>
          <a:ext cx="2272109" cy="38877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402299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500Japan ruled by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Emporer</a:t>
          </a: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Kammu</a:t>
          </a: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 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600 Heian period begins- importance of art and literature, especially poetry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700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800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900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1000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1100 Kamakura period – Minimoto no Yoritomo becomes Shogun and Japan under military rule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1200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1300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Muromachi</a:t>
          </a: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 period –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Ashika</a:t>
          </a: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shonguns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1400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1500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1600 Edo period – Japan under control of Tokugawa shoguns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1900  Tokugowan shogun overthrown – Empoer </a:t>
          </a:r>
          <a:r>
            <a:rPr lang="en-AU" sz="1000" kern="1200" dirty="0" err="1" smtClean="0">
              <a:ln>
                <a:solidFill>
                  <a:schemeClr val="tx2"/>
                </a:solidFill>
              </a:ln>
            </a:rPr>
            <a:t>Meji</a:t>
          </a:r>
          <a:r>
            <a:rPr lang="en-AU" sz="1000" kern="1200" dirty="0" smtClean="0">
              <a:ln>
                <a:solidFill>
                  <a:schemeClr val="tx2"/>
                </a:solidFill>
              </a:ln>
            </a:rPr>
            <a:t> is restored to power</a:t>
          </a:r>
          <a:endParaRPr lang="en-AU" sz="1000" kern="1200" dirty="0">
            <a:ln>
              <a:solidFill>
                <a:schemeClr val="tx2"/>
              </a:solidFill>
            </a:ln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000" kern="1200" dirty="0">
            <a:ln>
              <a:solidFill>
                <a:schemeClr val="tx2"/>
              </a:solidFill>
            </a:ln>
          </a:endParaRPr>
        </a:p>
      </dsp:txBody>
      <dsp:txXfrm>
        <a:off x="3784839" y="849334"/>
        <a:ext cx="2272109" cy="3887775"/>
      </dsp:txXfrm>
    </dsp:sp>
    <dsp:sp modelId="{21563F16-9AFE-4C33-AA9D-102CF0A8A87E}">
      <dsp:nvSpPr>
        <dsp:cNvPr id="0" name=""/>
        <dsp:cNvSpPr/>
      </dsp:nvSpPr>
      <dsp:spPr>
        <a:xfrm>
          <a:off x="3328689" y="247217"/>
          <a:ext cx="912299" cy="912299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6">
                <a:alpha val="90000"/>
                <a:hueOff val="44738"/>
                <a:satOff val="-3213"/>
                <a:lumOff val="11388"/>
                <a:alphaOff val="-40000"/>
                <a:shade val="20000"/>
                <a:satMod val="200000"/>
              </a:schemeClr>
              <a:schemeClr val="accent6">
                <a:alpha val="90000"/>
                <a:hueOff val="44738"/>
                <a:satOff val="-3213"/>
                <a:lumOff val="11388"/>
                <a:alphaOff val="-40000"/>
                <a:tint val="12000"/>
                <a:satMod val="190000"/>
              </a:schemeClr>
            </a:duotone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 brief history of Japan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712179" cy="700490"/>
          </a:xfrm>
        </p:spPr>
        <p:txBody>
          <a:bodyPr/>
          <a:lstStyle/>
          <a:p>
            <a:r>
              <a:rPr lang="en-AU" dirty="0" smtClean="0"/>
              <a:t>And comparison with Medieval England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506584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All information – unless individually references- is directly taken from ‘History Alive 8” Jacaranda publishing  2012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22754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8264054"/>
              </p:ext>
            </p:extLst>
          </p:nvPr>
        </p:nvGraphicFramePr>
        <p:xfrm>
          <a:off x="1547664" y="90872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85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Ancient and </a:t>
            </a:r>
            <a:r>
              <a:rPr lang="en-AU" smtClean="0"/>
              <a:t>Classical Japan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827873"/>
          </a:xfrm>
        </p:spPr>
        <p:txBody>
          <a:bodyPr>
            <a:normAutofit fontScale="62500" lnSpcReduction="20000"/>
          </a:bodyPr>
          <a:lstStyle/>
          <a:p>
            <a:r>
              <a:rPr lang="en-AU" b="1" u="sng" dirty="0"/>
              <a:t>The </a:t>
            </a:r>
            <a:r>
              <a:rPr lang="en-AU" b="1" u="sng" dirty="0">
                <a:solidFill>
                  <a:srgbClr val="FF0000"/>
                </a:solidFill>
              </a:rPr>
              <a:t>Yamato </a:t>
            </a:r>
            <a:r>
              <a:rPr lang="en-AU" b="1" u="sng" dirty="0" smtClean="0"/>
              <a:t>state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first migrants from South-East Asia settled on the southern island of Kyushu. </a:t>
            </a:r>
            <a:endParaRPr lang="en-AU" dirty="0" smtClean="0"/>
          </a:p>
          <a:p>
            <a:r>
              <a:rPr lang="en-AU" dirty="0" smtClean="0"/>
              <a:t>However</a:t>
            </a:r>
            <a:r>
              <a:rPr lang="en-AU" dirty="0"/>
              <a:t>, around the </a:t>
            </a:r>
            <a:r>
              <a:rPr lang="en-AU" b="1" dirty="0">
                <a:solidFill>
                  <a:srgbClr val="FF0000"/>
                </a:solidFill>
              </a:rPr>
              <a:t>fourth century CE</a:t>
            </a:r>
            <a:r>
              <a:rPr lang="en-AU" dirty="0"/>
              <a:t>, the Yamato clan established the first Japanese state in an area around Nara on the island of Honshu.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Yamato rulers set up a central government based on a legal system and Chinese traditions. </a:t>
            </a:r>
            <a:endParaRPr lang="en-AU" dirty="0" smtClean="0"/>
          </a:p>
          <a:p>
            <a:r>
              <a:rPr lang="en-AU" dirty="0" smtClean="0"/>
              <a:t>With </a:t>
            </a:r>
            <a:r>
              <a:rPr lang="en-AU" dirty="0"/>
              <a:t>support from other clan leaders, descendants of the </a:t>
            </a:r>
            <a:r>
              <a:rPr lang="en-AU" b="1" dirty="0">
                <a:solidFill>
                  <a:srgbClr val="FF0000"/>
                </a:solidFill>
              </a:rPr>
              <a:t>Yamato became the first recognised emperors of Japan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07" y="3252744"/>
            <a:ext cx="1263535" cy="1338349"/>
          </a:xfrm>
        </p:spPr>
      </p:pic>
    </p:spTree>
    <p:extLst>
      <p:ext uri="{BB962C8B-B14F-4D97-AF65-F5344CB8AC3E}">
        <p14:creationId xmlns:p14="http://schemas.microsoft.com/office/powerpoint/2010/main" val="108766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Classical period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This era is often referred to as beginning of the ‘Classical’ period of Japanese history.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was during this period that the first great works of Japanese literature were written and </a:t>
            </a:r>
            <a:r>
              <a:rPr lang="en-AU" b="1" dirty="0">
                <a:solidFill>
                  <a:srgbClr val="FF0000"/>
                </a:solidFill>
              </a:rPr>
              <a:t>Buddhism</a:t>
            </a:r>
            <a:r>
              <a:rPr lang="en-AU" dirty="0"/>
              <a:t> was firmly established in Japan.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Chinese influence was also very strong at this time: Chinese characters were used in Japanese writing, and the architecture of </a:t>
            </a:r>
            <a:r>
              <a:rPr lang="en-AU" b="1" dirty="0">
                <a:solidFill>
                  <a:srgbClr val="FF0000"/>
                </a:solidFill>
              </a:rPr>
              <a:t>the capital, Nara, was modelled on the Chinese city of Xian.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200400" cy="3829967"/>
          </a:xfrm>
        </p:spPr>
        <p:txBody>
          <a:bodyPr>
            <a:normAutofit fontScale="55000" lnSpcReduction="2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More areas of Japan gradually came under the control of the emperor</a:t>
            </a:r>
            <a:r>
              <a:rPr lang="en-AU" dirty="0"/>
              <a:t>, but there were struggles for influence in the imperial court.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</a:t>
            </a:r>
            <a:r>
              <a:rPr lang="en-AU" dirty="0"/>
              <a:t>Buddhist religion became a popular force and Buddhist priests tried to claim powerful positions. </a:t>
            </a:r>
            <a:endParaRPr lang="en-AU" dirty="0" smtClean="0"/>
          </a:p>
          <a:p>
            <a:endParaRPr lang="en-AU" dirty="0"/>
          </a:p>
          <a:p>
            <a:r>
              <a:rPr lang="en-AU" b="1" dirty="0" smtClean="0">
                <a:solidFill>
                  <a:srgbClr val="FF0000"/>
                </a:solidFill>
              </a:rPr>
              <a:t>Noble </a:t>
            </a:r>
            <a:r>
              <a:rPr lang="en-AU" b="1" dirty="0">
                <a:solidFill>
                  <a:srgbClr val="FF0000"/>
                </a:solidFill>
              </a:rPr>
              <a:t>families like the Fujiwara also wanted power, so the emperor had many challenges to his authority. </a:t>
            </a:r>
            <a:endParaRPr lang="en-AU" b="1" dirty="0" smtClean="0">
              <a:solidFill>
                <a:srgbClr val="FF0000"/>
              </a:solidFill>
            </a:endParaRPr>
          </a:p>
          <a:p>
            <a:endParaRPr lang="en-AU" dirty="0"/>
          </a:p>
          <a:p>
            <a:r>
              <a:rPr lang="en-AU" dirty="0" smtClean="0"/>
              <a:t>Nevertheless</a:t>
            </a:r>
            <a:r>
              <a:rPr lang="en-AU" dirty="0"/>
              <a:t>, by the eighth century, the capital city of Nara had grown strong and was an urban centre of about 200 000 people. It had a taxation system, many roads and bustling commerce. Outside the capital though, most people still lived in farming villages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867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20" y="522920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/>
              <a:t>The imperial Yamato dynasty claimed descent from </a:t>
            </a:r>
            <a:r>
              <a:rPr lang="en-AU" sz="1400" dirty="0" err="1"/>
              <a:t>Amaterasu</a:t>
            </a:r>
            <a:r>
              <a:rPr lang="en-AU" sz="1400" dirty="0"/>
              <a:t>, the sun goddess. In Japanese mythology, when the sun goddess hid in a cave the world was plunged into darkness. Eventually she emerged and a number of her ornaments were changed into human form, one of them becoming the ancestor of the Japanese imperial family.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1" y="1446722"/>
            <a:ext cx="7091697" cy="36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5736" y="69269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/>
              <a:t>Amaterasu</a:t>
            </a:r>
            <a:r>
              <a:rPr lang="en-AU" sz="2800" dirty="0"/>
              <a:t>, the sun goddess</a:t>
            </a:r>
          </a:p>
        </p:txBody>
      </p:sp>
    </p:spTree>
    <p:extLst>
      <p:ext uri="{BB962C8B-B14F-4D97-AF65-F5344CB8AC3E}">
        <p14:creationId xmlns:p14="http://schemas.microsoft.com/office/powerpoint/2010/main" val="327287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Heian period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2060848"/>
            <a:ext cx="3200400" cy="4248472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In 794 the Emperor </a:t>
            </a:r>
            <a:r>
              <a:rPr lang="en-AU" dirty="0" err="1"/>
              <a:t>Kammu</a:t>
            </a:r>
            <a:r>
              <a:rPr lang="en-AU" dirty="0"/>
              <a:t> moved the imperial capital from Nara to Heian-</a:t>
            </a:r>
            <a:r>
              <a:rPr lang="en-AU" dirty="0" err="1"/>
              <a:t>kyo</a:t>
            </a:r>
            <a:r>
              <a:rPr lang="en-AU" dirty="0"/>
              <a:t>, now known as the city of Kyoto.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</a:t>
            </a:r>
            <a:r>
              <a:rPr lang="en-AU" dirty="0"/>
              <a:t>Heian period that followed lasted for almost 400 years and saw the flowering of the Classical period of Japanese history.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Emperors </a:t>
            </a:r>
            <a:r>
              <a:rPr lang="en-AU" dirty="0"/>
              <a:t>of the Yamato dynasty found they were increasingly dependent on powerful nobles, known as daimyo, to maintain their power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 </a:t>
            </a:r>
            <a:r>
              <a:rPr lang="en-AU" dirty="0"/>
              <a:t>The </a:t>
            </a:r>
            <a:r>
              <a:rPr lang="en-AU" b="1" dirty="0">
                <a:solidFill>
                  <a:srgbClr val="FF0000"/>
                </a:solidFill>
              </a:rPr>
              <a:t>daimyo</a:t>
            </a:r>
            <a:r>
              <a:rPr lang="en-AU" dirty="0"/>
              <a:t>, who usually controlled landholdings in the country areas away from the capital, employed large numbers of </a:t>
            </a:r>
            <a:r>
              <a:rPr lang="en-AU" b="1" dirty="0">
                <a:solidFill>
                  <a:srgbClr val="FF0000"/>
                </a:solidFill>
              </a:rPr>
              <a:t>warriors, or samurai</a:t>
            </a:r>
            <a:r>
              <a:rPr lang="en-AU" dirty="0"/>
              <a:t>, to help them maintain control of these interests. 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16016" y="1916832"/>
            <a:ext cx="3200400" cy="3888431"/>
          </a:xfrm>
        </p:spPr>
        <p:txBody>
          <a:bodyPr>
            <a:normAutofit fontScale="62500" lnSpcReduction="20000"/>
          </a:bodyPr>
          <a:lstStyle/>
          <a:p>
            <a:endParaRPr lang="en-AU" dirty="0"/>
          </a:p>
          <a:p>
            <a:r>
              <a:rPr lang="en-AU" dirty="0" smtClean="0"/>
              <a:t>The </a:t>
            </a:r>
            <a:r>
              <a:rPr lang="en-AU" dirty="0"/>
              <a:t>emperors also relied heavily on this warrior class to help them defeat rebellious clans that challenged imperial power.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Emperor </a:t>
            </a:r>
            <a:r>
              <a:rPr lang="en-AU" dirty="0" err="1"/>
              <a:t>Kammu</a:t>
            </a:r>
            <a:r>
              <a:rPr lang="en-AU" dirty="0"/>
              <a:t> bestowed the title of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b="1" i="1" dirty="0" err="1">
                <a:solidFill>
                  <a:srgbClr val="FF0000"/>
                </a:solidFill>
              </a:rPr>
              <a:t>seii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 err="1">
                <a:solidFill>
                  <a:srgbClr val="FF0000"/>
                </a:solidFill>
              </a:rPr>
              <a:t>taishogun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(‘barbarian-conquering great general’) on the </a:t>
            </a:r>
            <a:r>
              <a:rPr lang="en-AU" b="1" dirty="0">
                <a:solidFill>
                  <a:srgbClr val="FF0000"/>
                </a:solidFill>
              </a:rPr>
              <a:t>commander-in-chief</a:t>
            </a:r>
            <a:r>
              <a:rPr lang="en-AU" dirty="0"/>
              <a:t> of the military forces and gave him a great deal of power to maintain order throughout the country.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This </a:t>
            </a:r>
            <a:r>
              <a:rPr lang="en-AU" dirty="0"/>
              <a:t>title was later shortened to </a:t>
            </a:r>
            <a:r>
              <a:rPr lang="en-AU" dirty="0">
                <a:solidFill>
                  <a:srgbClr val="FF0000"/>
                </a:solidFill>
              </a:rPr>
              <a:t>shogun</a:t>
            </a:r>
            <a:r>
              <a:rPr lang="en-AU" dirty="0"/>
              <a:t> and adopted by the head of the imperial military forces</a:t>
            </a:r>
          </a:p>
        </p:txBody>
      </p:sp>
    </p:spTree>
    <p:extLst>
      <p:ext uri="{BB962C8B-B14F-4D97-AF65-F5344CB8AC3E}">
        <p14:creationId xmlns:p14="http://schemas.microsoft.com/office/powerpoint/2010/main" val="44913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5567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Complete Moodle questions  on Ancient and Classical Japan.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5418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697</TotalTime>
  <Words>659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A brief history of Japan</vt:lpstr>
      <vt:lpstr>PowerPoint Presentation</vt:lpstr>
      <vt:lpstr>Ancient and Classical Japan</vt:lpstr>
      <vt:lpstr>Classical period</vt:lpstr>
      <vt:lpstr>PowerPoint Presentation</vt:lpstr>
      <vt:lpstr>The Heian period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Japan</dc:title>
  <dc:creator>sheryl</dc:creator>
  <cp:lastModifiedBy>sheryl</cp:lastModifiedBy>
  <cp:revision>11</cp:revision>
  <dcterms:created xsi:type="dcterms:W3CDTF">2012-10-01T07:38:36Z</dcterms:created>
  <dcterms:modified xsi:type="dcterms:W3CDTF">2013-05-11T07:33:08Z</dcterms:modified>
</cp:coreProperties>
</file>