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669088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CA085-75C5-4699-987B-49E00E67497F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264227"/>
            <a:ext cx="2889938" cy="4876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58BBA-A202-4221-BE11-A57CC91EC959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1860495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40A8B5-BEAB-4E7C-8AE5-F68CF8C7ACEA}" type="datetimeFigureOut">
              <a:rPr lang="en-US" smtClean="0"/>
              <a:pPr/>
              <a:t>2/17/2013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4C479E-FD8D-4FF9-8050-43FA76E57892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jlj3KKKAl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428596" y="5387975"/>
            <a:ext cx="8229600" cy="1470025"/>
          </a:xfrm>
        </p:spPr>
        <p:txBody>
          <a:bodyPr/>
          <a:lstStyle/>
          <a:p>
            <a:pPr algn="ctr"/>
            <a:r>
              <a:rPr lang="en-AU" dirty="0" smtClean="0"/>
              <a:t>Australian Federation</a:t>
            </a:r>
            <a:endParaRPr lang="en-AU" dirty="0"/>
          </a:p>
        </p:txBody>
      </p:sp>
      <p:pic>
        <p:nvPicPr>
          <p:cNvPr id="20482" name="Picture 2" descr="http://www1.waverley.nsw.gov.au/library/localstudies/historical/federation/images/centennial_p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715404" cy="60455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Continent for a Nation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u="sng" dirty="0">
                <a:hlinkClick r:id="rId2"/>
              </a:rPr>
              <a:t>http://</a:t>
            </a:r>
            <a:r>
              <a:rPr lang="en-AU" u="sng" dirty="0" smtClean="0">
                <a:hlinkClick r:id="rId2"/>
              </a:rPr>
              <a:t>www.youtube.com/watch?v=tjlj3KKKAlA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809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On 1</a:t>
            </a:r>
            <a:r>
              <a:rPr lang="en-AU" baseline="30000" dirty="0" smtClean="0"/>
              <a:t>st</a:t>
            </a:r>
            <a:r>
              <a:rPr lang="en-AU" dirty="0" smtClean="0"/>
              <a:t> January the Commonwealth of Australia was officially formed. Before then, each of the Australian states were separate colonies.</a:t>
            </a:r>
          </a:p>
          <a:p>
            <a:r>
              <a:rPr lang="en-AU" dirty="0" smtClean="0"/>
              <a:t>Federation did not just happen over night but took many years to develop, since 1890.</a:t>
            </a:r>
            <a:endParaRPr lang="en-AU" dirty="0"/>
          </a:p>
        </p:txBody>
      </p:sp>
      <p:pic>
        <p:nvPicPr>
          <p:cNvPr id="7170" name="Picture 2" descr="http://t3.gstatic.com/images?q=tbn:ANd9GcT6CrQI4BelmTC1xlckbYqk8sPpRiAVfHbdQb6Eh_HwjoTaXQQNs6lPBrW9x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626764"/>
            <a:ext cx="3824297" cy="28645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Reasons for Federation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Economic Advantages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Economic advantages would be gained through federating</a:t>
            </a:r>
          </a:p>
          <a:p>
            <a:r>
              <a:rPr lang="en-AU" dirty="0" smtClean="0"/>
              <a:t>Each colony had different tariff (tax) policies which complicated business.</a:t>
            </a:r>
          </a:p>
          <a:p>
            <a:r>
              <a:rPr lang="en-AU" dirty="0" smtClean="0"/>
              <a:t>Once removed under federation , they believed free trade would lower costs of production and open up new markets.</a:t>
            </a:r>
          </a:p>
          <a:p>
            <a:r>
              <a:rPr lang="en-AU" dirty="0" smtClean="0"/>
              <a:t>The governments of other countries, particularly Britain would be more willing to invest and grant loans to a united Australia.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Defence- Fear of Invasion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Defence was an issue from 1880’s onward.</a:t>
            </a:r>
          </a:p>
          <a:p>
            <a:r>
              <a:rPr lang="en-AU" dirty="0" smtClean="0"/>
              <a:t>Each colony had its own defence force but depended mainly on Britain’s navy for protection.</a:t>
            </a:r>
          </a:p>
          <a:p>
            <a:r>
              <a:rPr lang="en-AU" dirty="0" smtClean="0"/>
              <a:t>At this time, European countries were taking more interest in the region and there was concern that a stronger and more united defence force might be needed.</a:t>
            </a:r>
          </a:p>
          <a:p>
            <a:r>
              <a:rPr lang="en-AU" dirty="0" smtClean="0"/>
              <a:t>Australia’s very long coastline and small population also made it a target.</a:t>
            </a: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Protection of a ‘White Australia’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Some historians believe that a fear of Asian immigration was a major issue.</a:t>
            </a:r>
          </a:p>
          <a:p>
            <a:r>
              <a:rPr lang="en-AU" dirty="0" smtClean="0"/>
              <a:t>Since the influence of ‘foreigners’ with the gold rushes, Australians were making it increasingly clear that they wanted to preserve their colonies as a place for white people only.</a:t>
            </a: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Australian Nationalism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In the 1880s there was a growing sense among many that Australia  was ‘home’ and the Australian population was growing rapidly.</a:t>
            </a:r>
          </a:p>
          <a:p>
            <a:r>
              <a:rPr lang="en-AU" dirty="0" smtClean="0"/>
              <a:t>There was a sense of nationalism- a belief that your own country has special qualities that should be valued.</a:t>
            </a:r>
          </a:p>
          <a:p>
            <a:r>
              <a:rPr lang="en-AU" dirty="0" smtClean="0"/>
              <a:t>Newspapers, painters and poets began highlighting the Australian identity and a movement away from Britain.</a:t>
            </a: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Connecting the colonies and the world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Federation would bring uniform a communications system including telephone and postal services and transport.</a:t>
            </a:r>
          </a:p>
          <a:p>
            <a:r>
              <a:rPr lang="en-AU" dirty="0" smtClean="0"/>
              <a:t>Previously, each colony developed its own rail systems and  track widths differed.</a:t>
            </a:r>
          </a:p>
          <a:p>
            <a:r>
              <a:rPr lang="en-AU" dirty="0" smtClean="0"/>
              <a:t>Improvements in communications meant that Australia would be more aware of the situation in the world around them</a:t>
            </a:r>
          </a:p>
          <a:p>
            <a:r>
              <a:rPr lang="en-AU" dirty="0" smtClean="0"/>
              <a:t> A major development was the telegraph, which allowed messages to be sent simultaneously via Morse code and by 1870, all Australian capitals were linked by telegraph.</a:t>
            </a:r>
            <a:endParaRPr lang="en-A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112</TotalTime>
  <Words>389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Australian Federation</vt:lpstr>
      <vt:lpstr>A Continent for a Nation</vt:lpstr>
      <vt:lpstr>Introduction</vt:lpstr>
      <vt:lpstr>Reasons for Federation</vt:lpstr>
      <vt:lpstr>Economic Advantages</vt:lpstr>
      <vt:lpstr>Defence- Fear of Invasion</vt:lpstr>
      <vt:lpstr>Protection of a ‘White Australia’</vt:lpstr>
      <vt:lpstr>An Australian Nationalism</vt:lpstr>
      <vt:lpstr>Connecting the colonies and the world</vt:lpstr>
    </vt:vector>
  </TitlesOfParts>
  <Company>Sony Australia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Australian Federation</dc:title>
  <dc:creator>Amy</dc:creator>
  <cp:lastModifiedBy>Julia</cp:lastModifiedBy>
  <cp:revision>22</cp:revision>
  <dcterms:created xsi:type="dcterms:W3CDTF">2013-01-19T01:38:27Z</dcterms:created>
  <dcterms:modified xsi:type="dcterms:W3CDTF">2013-02-17T08:09:47Z</dcterms:modified>
</cp:coreProperties>
</file>