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C871769-D888-4D0D-A88A-AFD9DCB68539}" type="datetimeFigureOut">
              <a:rPr lang="en-AU" smtClean="0"/>
              <a:t>15/02/2012</a:t>
            </a:fld>
            <a:endParaRPr lang="en-A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79E0553-DADC-4231-88C6-3F007EA46B46}" type="slidenum">
              <a:rPr lang="en-AU" smtClean="0"/>
              <a:t>‹#›</a:t>
            </a:fld>
            <a:endParaRPr lang="en-A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A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71769-D888-4D0D-A88A-AFD9DCB68539}" type="datetimeFigureOut">
              <a:rPr lang="en-AU" smtClean="0"/>
              <a:t>15/02/2012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9E0553-DADC-4231-88C6-3F007EA46B4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71769-D888-4D0D-A88A-AFD9DCB68539}" type="datetimeFigureOut">
              <a:rPr lang="en-AU" smtClean="0"/>
              <a:t>15/02/2012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79E0553-DADC-4231-88C6-3F007EA46B4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71769-D888-4D0D-A88A-AFD9DCB68539}" type="datetimeFigureOut">
              <a:rPr lang="en-AU" smtClean="0"/>
              <a:t>15/02/2012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9E0553-DADC-4231-88C6-3F007EA46B46}" type="slidenum">
              <a:rPr lang="en-AU" smtClean="0"/>
              <a:t>‹#›</a:t>
            </a:fld>
            <a:endParaRPr lang="en-AU"/>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C871769-D888-4D0D-A88A-AFD9DCB68539}" type="datetimeFigureOut">
              <a:rPr lang="en-AU" smtClean="0"/>
              <a:t>15/02/2012</a:t>
            </a:fld>
            <a:endParaRPr lang="en-A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79E0553-DADC-4231-88C6-3F007EA46B46}" type="slidenum">
              <a:rPr lang="en-AU" smtClean="0"/>
              <a:t>‹#›</a:t>
            </a:fld>
            <a:endParaRPr lang="en-A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A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871769-D888-4D0D-A88A-AFD9DCB68539}" type="datetimeFigureOut">
              <a:rPr lang="en-AU" smtClean="0"/>
              <a:t>15/02/2012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79E0553-DADC-4231-88C6-3F007EA46B46}" type="slidenum">
              <a:rPr lang="en-AU" smtClean="0"/>
              <a:t>‹#›</a:t>
            </a:fld>
            <a:endParaRPr lang="en-AU"/>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871769-D888-4D0D-A88A-AFD9DCB68539}" type="datetimeFigureOut">
              <a:rPr lang="en-AU" smtClean="0"/>
              <a:t>15/02/2012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79E0553-DADC-4231-88C6-3F007EA46B46}" type="slidenum">
              <a:rPr lang="en-AU" smtClean="0"/>
              <a:t>‹#›</a:t>
            </a:fld>
            <a:endParaRPr lang="en-AU"/>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871769-D888-4D0D-A88A-AFD9DCB68539}" type="datetimeFigureOut">
              <a:rPr lang="en-AU" smtClean="0"/>
              <a:t>15/02/2012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79E0553-DADC-4231-88C6-3F007EA46B46}" type="slidenum">
              <a:rPr lang="en-AU" smtClean="0"/>
              <a:t>‹#›</a:t>
            </a:fld>
            <a:endParaRPr lang="en-AU"/>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C871769-D888-4D0D-A88A-AFD9DCB68539}" type="datetimeFigureOut">
              <a:rPr lang="en-AU" smtClean="0"/>
              <a:t>15/02/2012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79E0553-DADC-4231-88C6-3F007EA46B4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71769-D888-4D0D-A88A-AFD9DCB68539}" type="datetimeFigureOut">
              <a:rPr lang="en-AU" smtClean="0"/>
              <a:t>15/02/2012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79E0553-DADC-4231-88C6-3F007EA46B46}" type="slidenum">
              <a:rPr lang="en-AU" smtClean="0"/>
              <a:t>‹#›</a:t>
            </a:fld>
            <a:endParaRPr lang="en-A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71769-D888-4D0D-A88A-AFD9DCB68539}" type="datetimeFigureOut">
              <a:rPr lang="en-AU" smtClean="0"/>
              <a:t>15/02/2012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79E0553-DADC-4231-88C6-3F007EA46B46}" type="slidenum">
              <a:rPr lang="en-AU" smtClean="0"/>
              <a:t>‹#›</a:t>
            </a:fld>
            <a:endParaRPr lang="en-A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C871769-D888-4D0D-A88A-AFD9DCB68539}" type="datetimeFigureOut">
              <a:rPr lang="en-AU" smtClean="0"/>
              <a:t>15/02/2012</a:t>
            </a:fld>
            <a:endParaRPr lang="en-A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A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79E0553-DADC-4231-88C6-3F007EA46B46}"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sp>
        <p:nvSpPr>
          <p:cNvPr id="2" name="Title 1"/>
          <p:cNvSpPr>
            <a:spLocks noGrp="1"/>
          </p:cNvSpPr>
          <p:nvPr>
            <p:ph type="title"/>
          </p:nvPr>
        </p:nvSpPr>
        <p:spPr/>
        <p:txBody>
          <a:bodyPr/>
          <a:lstStyle/>
          <a:p>
            <a:endParaRPr lang="en-AU"/>
          </a:p>
        </p:txBody>
      </p:sp>
    </p:spTree>
    <p:extLst>
      <p:ext uri="{BB962C8B-B14F-4D97-AF65-F5344CB8AC3E}">
        <p14:creationId xmlns:p14="http://schemas.microsoft.com/office/powerpoint/2010/main" val="260613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smtClean="0"/>
              <a:t>Many of you are probably familiar with the game of chess. But did you know chess has been played for over 5,000 years? </a:t>
            </a:r>
          </a:p>
          <a:p>
            <a:r>
              <a:rPr lang="en-AU" dirty="0" smtClean="0"/>
              <a:t>If you play chess, then you would know the pieces: King, Queen, Bishop, Knight, Rook, and Pawn. But you may not know exactly what they portray</a:t>
            </a:r>
          </a:p>
          <a:p>
            <a:r>
              <a:rPr lang="en-AU" dirty="0" smtClean="0"/>
              <a:t>The whole </a:t>
            </a:r>
            <a:r>
              <a:rPr lang="en-AU" dirty="0" smtClean="0"/>
              <a:t>game board</a:t>
            </a:r>
            <a:r>
              <a:rPr lang="en-AU" dirty="0" smtClean="0"/>
              <a:t>, which closely resembles a checkerboard, represents the battlefield upon which the pieces fight on. </a:t>
            </a:r>
          </a:p>
          <a:p>
            <a:pPr marL="0" indent="0">
              <a:buNone/>
            </a:pPr>
            <a:endParaRPr lang="en-AU" dirty="0"/>
          </a:p>
        </p:txBody>
      </p:sp>
      <p:sp>
        <p:nvSpPr>
          <p:cNvPr id="2" name="Title 1"/>
          <p:cNvSpPr>
            <a:spLocks noGrp="1"/>
          </p:cNvSpPr>
          <p:nvPr>
            <p:ph type="title"/>
          </p:nvPr>
        </p:nvSpPr>
        <p:spPr/>
        <p:txBody>
          <a:bodyPr/>
          <a:lstStyle/>
          <a:p>
            <a:r>
              <a:rPr lang="en-AU" dirty="0" smtClean="0"/>
              <a:t>CHESS</a:t>
            </a:r>
            <a:endParaRPr lang="en-A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293096"/>
            <a:ext cx="4248472" cy="239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6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fontScale="92500" lnSpcReduction="10000"/>
          </a:bodyPr>
          <a:lstStyle/>
          <a:p>
            <a:r>
              <a:rPr lang="en-AU" dirty="0"/>
              <a:t>The king is the most important piece in the game. In Medieval times, the king was always the most important thing in the kingdom (and still is now). Although he can only move one space at a time, if your king is captured, you lose the game</a:t>
            </a:r>
          </a:p>
        </p:txBody>
      </p:sp>
      <p:sp>
        <p:nvSpPr>
          <p:cNvPr id="4" name="Text Placeholder 3"/>
          <p:cNvSpPr>
            <a:spLocks noGrp="1"/>
          </p:cNvSpPr>
          <p:nvPr>
            <p:ph type="body" sz="quarter" idx="3"/>
          </p:nvPr>
        </p:nvSpPr>
        <p:spPr/>
        <p:txBody>
          <a:bodyPr/>
          <a:lstStyle/>
          <a:p>
            <a:endParaRPr lang="en-AU"/>
          </a:p>
        </p:txBody>
      </p:sp>
      <p:sp>
        <p:nvSpPr>
          <p:cNvPr id="5" name="Content Placeholder 4"/>
          <p:cNvSpPr>
            <a:spLocks noGrp="1"/>
          </p:cNvSpPr>
          <p:nvPr>
            <p:ph sz="quarter" idx="4"/>
          </p:nvPr>
        </p:nvSpPr>
        <p:spPr/>
        <p:txBody>
          <a:bodyPr/>
          <a:lstStyle/>
          <a:p>
            <a:endParaRPr lang="en-AU" dirty="0"/>
          </a:p>
        </p:txBody>
      </p:sp>
      <p:sp>
        <p:nvSpPr>
          <p:cNvPr id="6" name="Title 5"/>
          <p:cNvSpPr>
            <a:spLocks noGrp="1"/>
          </p:cNvSpPr>
          <p:nvPr>
            <p:ph type="title"/>
          </p:nvPr>
        </p:nvSpPr>
        <p:spPr/>
        <p:txBody>
          <a:bodyPr/>
          <a:lstStyle/>
          <a:p>
            <a:r>
              <a:rPr lang="en-AU" dirty="0" smtClean="0"/>
              <a:t>KING</a:t>
            </a:r>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689142"/>
            <a:ext cx="2016224" cy="319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250" y="3284984"/>
            <a:ext cx="2596079" cy="313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36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r>
              <a:rPr lang="en-AU" dirty="0"/>
              <a:t>The queen is also a very important piece in the game. </a:t>
            </a:r>
            <a:endParaRPr lang="en-AU" dirty="0" smtClean="0"/>
          </a:p>
          <a:p>
            <a:r>
              <a:rPr lang="en-AU" dirty="0" smtClean="0"/>
              <a:t>She </a:t>
            </a:r>
            <a:r>
              <a:rPr lang="en-AU" dirty="0"/>
              <a:t>can move any way she wants, as many spaces as she wants, which makes her a prominent and </a:t>
            </a:r>
            <a:r>
              <a:rPr lang="en-AU" dirty="0" smtClean="0"/>
              <a:t>favourite </a:t>
            </a:r>
            <a:r>
              <a:rPr lang="en-AU" dirty="0"/>
              <a:t>piece. </a:t>
            </a:r>
            <a:endParaRPr lang="en-AU" dirty="0" smtClean="0"/>
          </a:p>
          <a:p>
            <a:endParaRPr lang="en-AU" dirty="0"/>
          </a:p>
          <a:p>
            <a:r>
              <a:rPr lang="en-AU" dirty="0" smtClean="0"/>
              <a:t>The </a:t>
            </a:r>
            <a:r>
              <a:rPr lang="en-AU" dirty="0"/>
              <a:t>queen represents herself in the game. </a:t>
            </a:r>
          </a:p>
          <a:p>
            <a:endParaRPr lang="en-AU" dirty="0"/>
          </a:p>
        </p:txBody>
      </p:sp>
      <p:sp>
        <p:nvSpPr>
          <p:cNvPr id="3" name="Content Placeholder 2"/>
          <p:cNvSpPr>
            <a:spLocks noGrp="1"/>
          </p:cNvSpPr>
          <p:nvPr>
            <p:ph sz="half" idx="2"/>
          </p:nvPr>
        </p:nvSpPr>
        <p:spPr/>
        <p:txBody>
          <a:bodyPr>
            <a:normAutofit fontScale="92500" lnSpcReduction="20000"/>
          </a:bodyPr>
          <a:lstStyle/>
          <a:p>
            <a:endParaRPr lang="en-AU" dirty="0"/>
          </a:p>
        </p:txBody>
      </p:sp>
      <p:sp>
        <p:nvSpPr>
          <p:cNvPr id="4" name="Title 3"/>
          <p:cNvSpPr>
            <a:spLocks noGrp="1"/>
          </p:cNvSpPr>
          <p:nvPr>
            <p:ph type="title"/>
          </p:nvPr>
        </p:nvSpPr>
        <p:spPr/>
        <p:txBody>
          <a:bodyPr/>
          <a:lstStyle/>
          <a:p>
            <a:r>
              <a:rPr lang="en-AU" dirty="0" smtClean="0"/>
              <a:t>QUEEN</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143" y="1772816"/>
            <a:ext cx="2279640" cy="241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645024"/>
            <a:ext cx="2207890" cy="252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29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n-AU" dirty="0"/>
              <a:t>The third-most important piece is the bishop. The bishop can move diagonally</a:t>
            </a:r>
            <a:r>
              <a:rPr lang="en-AU" dirty="0" smtClean="0"/>
              <a:t>.</a:t>
            </a:r>
          </a:p>
          <a:p>
            <a:r>
              <a:rPr lang="en-AU" dirty="0" smtClean="0"/>
              <a:t> </a:t>
            </a:r>
            <a:r>
              <a:rPr lang="en-AU" dirty="0"/>
              <a:t>The bishop represents the church and religion and is located on either side of the king and the queen (who stand in the </a:t>
            </a:r>
            <a:r>
              <a:rPr lang="en-AU" dirty="0" err="1"/>
              <a:t>center</a:t>
            </a:r>
            <a:r>
              <a:rPr lang="en-AU" dirty="0"/>
              <a:t> of the second row</a:t>
            </a:r>
            <a:r>
              <a:rPr lang="en-AU" dirty="0" smtClean="0"/>
              <a:t>).</a:t>
            </a:r>
          </a:p>
          <a:p>
            <a:r>
              <a:rPr lang="en-AU" dirty="0" smtClean="0"/>
              <a:t> </a:t>
            </a:r>
            <a:r>
              <a:rPr lang="en-AU" dirty="0"/>
              <a:t>In Medieval Europe, the bishop was second in line with the king and queen. </a:t>
            </a:r>
          </a:p>
          <a:p>
            <a:endParaRPr lang="en-AU" dirty="0"/>
          </a:p>
          <a:p>
            <a:endParaRPr lang="en-AU" dirty="0"/>
          </a:p>
        </p:txBody>
      </p:sp>
      <p:sp>
        <p:nvSpPr>
          <p:cNvPr id="3" name="Content Placeholder 2"/>
          <p:cNvSpPr>
            <a:spLocks noGrp="1"/>
          </p:cNvSpPr>
          <p:nvPr>
            <p:ph sz="half" idx="2"/>
          </p:nvPr>
        </p:nvSpPr>
        <p:spPr/>
        <p:txBody>
          <a:bodyPr>
            <a:normAutofit fontScale="77500" lnSpcReduction="20000"/>
          </a:bodyPr>
          <a:lstStyle/>
          <a:p>
            <a:endParaRPr lang="en-AU" dirty="0"/>
          </a:p>
        </p:txBody>
      </p:sp>
      <p:sp>
        <p:nvSpPr>
          <p:cNvPr id="4" name="Title 3"/>
          <p:cNvSpPr>
            <a:spLocks noGrp="1"/>
          </p:cNvSpPr>
          <p:nvPr>
            <p:ph type="title"/>
          </p:nvPr>
        </p:nvSpPr>
        <p:spPr/>
        <p:txBody>
          <a:bodyPr/>
          <a:lstStyle/>
          <a:p>
            <a:r>
              <a:rPr lang="en-AU" dirty="0" smtClean="0"/>
              <a:t>BISHOP</a:t>
            </a:r>
            <a:endParaRPr lang="en-A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828591"/>
            <a:ext cx="1944216" cy="250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3365" y="3573016"/>
            <a:ext cx="2651448" cy="298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94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n-AU" dirty="0"/>
              <a:t>The knight is another self-representing piece. The knights can move in an L-shape</a:t>
            </a:r>
            <a:r>
              <a:rPr lang="en-AU" dirty="0" smtClean="0"/>
              <a:t>.</a:t>
            </a:r>
          </a:p>
          <a:p>
            <a:r>
              <a:rPr lang="en-AU" dirty="0" smtClean="0"/>
              <a:t> </a:t>
            </a:r>
            <a:r>
              <a:rPr lang="en-AU" dirty="0"/>
              <a:t>The knight piece is actually that of a horse's head, because that's what knights rode</a:t>
            </a:r>
            <a:r>
              <a:rPr lang="en-AU" dirty="0" smtClean="0"/>
              <a:t>.</a:t>
            </a:r>
          </a:p>
          <a:p>
            <a:r>
              <a:rPr lang="en-AU" dirty="0" smtClean="0"/>
              <a:t> </a:t>
            </a:r>
            <a:r>
              <a:rPr lang="en-AU" dirty="0"/>
              <a:t>In Medieval times, knights weren't poor, as you may think. On the contrary, only the highly educated and wealthy men could become a knight. </a:t>
            </a:r>
          </a:p>
          <a:p>
            <a:endParaRPr lang="en-AU" dirty="0"/>
          </a:p>
          <a:p>
            <a:endParaRPr lang="en-AU" dirty="0"/>
          </a:p>
        </p:txBody>
      </p:sp>
      <p:sp>
        <p:nvSpPr>
          <p:cNvPr id="3" name="Content Placeholder 2"/>
          <p:cNvSpPr>
            <a:spLocks noGrp="1"/>
          </p:cNvSpPr>
          <p:nvPr>
            <p:ph sz="half" idx="2"/>
          </p:nvPr>
        </p:nvSpPr>
        <p:spPr/>
        <p:txBody>
          <a:bodyPr>
            <a:normAutofit fontScale="77500" lnSpcReduction="20000"/>
          </a:bodyPr>
          <a:lstStyle/>
          <a:p>
            <a:endParaRPr lang="en-AU" dirty="0"/>
          </a:p>
        </p:txBody>
      </p:sp>
      <p:sp>
        <p:nvSpPr>
          <p:cNvPr id="4" name="Title 3"/>
          <p:cNvSpPr>
            <a:spLocks noGrp="1"/>
          </p:cNvSpPr>
          <p:nvPr>
            <p:ph type="title"/>
          </p:nvPr>
        </p:nvSpPr>
        <p:spPr/>
        <p:txBody>
          <a:bodyPr/>
          <a:lstStyle/>
          <a:p>
            <a:r>
              <a:rPr lang="en-AU" dirty="0" smtClean="0"/>
              <a:t>KNIGHTS</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739102"/>
            <a:ext cx="20162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652120" y="4149080"/>
            <a:ext cx="3096344" cy="238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09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r>
              <a:rPr lang="en-AU" dirty="0"/>
              <a:t>At the end of the second row, there stands the rook (often, unprofessionally, known as the "castle" or the "tower"). </a:t>
            </a:r>
            <a:endParaRPr lang="en-AU" dirty="0" smtClean="0"/>
          </a:p>
          <a:p>
            <a:pPr marL="45720" indent="0">
              <a:buNone/>
            </a:pPr>
            <a:endParaRPr lang="en-AU" dirty="0" smtClean="0"/>
          </a:p>
          <a:p>
            <a:r>
              <a:rPr lang="en-AU" dirty="0" smtClean="0"/>
              <a:t>The </a:t>
            </a:r>
            <a:r>
              <a:rPr lang="en-AU" dirty="0"/>
              <a:t>rooks represent the castle's walls, which protect the king, queen, bishop, and knights. </a:t>
            </a:r>
          </a:p>
          <a:p>
            <a:endParaRPr lang="en-AU" dirty="0"/>
          </a:p>
        </p:txBody>
      </p:sp>
      <p:sp>
        <p:nvSpPr>
          <p:cNvPr id="3" name="Content Placeholder 2"/>
          <p:cNvSpPr>
            <a:spLocks noGrp="1"/>
          </p:cNvSpPr>
          <p:nvPr>
            <p:ph sz="half" idx="2"/>
          </p:nvPr>
        </p:nvSpPr>
        <p:spPr/>
        <p:txBody>
          <a:bodyPr>
            <a:normAutofit fontScale="92500" lnSpcReduction="20000"/>
          </a:bodyPr>
          <a:lstStyle/>
          <a:p>
            <a:endParaRPr lang="en-AU" dirty="0"/>
          </a:p>
        </p:txBody>
      </p:sp>
      <p:sp>
        <p:nvSpPr>
          <p:cNvPr id="4" name="Title 3"/>
          <p:cNvSpPr>
            <a:spLocks noGrp="1"/>
          </p:cNvSpPr>
          <p:nvPr>
            <p:ph type="title"/>
          </p:nvPr>
        </p:nvSpPr>
        <p:spPr/>
        <p:txBody>
          <a:bodyPr/>
          <a:lstStyle/>
          <a:p>
            <a:r>
              <a:rPr lang="en-AU" dirty="0" smtClean="0"/>
              <a:t>ROOK</a:t>
            </a:r>
            <a:endParaRPr lang="en-A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176973"/>
            <a:ext cx="3317354" cy="331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772817"/>
            <a:ext cx="210623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8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r>
              <a:rPr lang="en-AU" dirty="0"/>
              <a:t>The </a:t>
            </a:r>
            <a:r>
              <a:rPr lang="en-AU" dirty="0" smtClean="0"/>
              <a:t>pawns </a:t>
            </a:r>
            <a:r>
              <a:rPr lang="en-AU" dirty="0"/>
              <a:t>are the only pieces to stand in the front row and there are more of them than any other pieces on the board</a:t>
            </a:r>
            <a:r>
              <a:rPr lang="en-AU" dirty="0" smtClean="0"/>
              <a:t>.</a:t>
            </a:r>
          </a:p>
          <a:p>
            <a:pPr marL="45720" indent="0">
              <a:buNone/>
            </a:pPr>
            <a:endParaRPr lang="en-AU" dirty="0" smtClean="0"/>
          </a:p>
          <a:p>
            <a:r>
              <a:rPr lang="en-AU" dirty="0" smtClean="0"/>
              <a:t> </a:t>
            </a:r>
            <a:r>
              <a:rPr lang="en-AU" dirty="0"/>
              <a:t>The pawns represent the serfs, or peasants, who had to pay money to live on the king's land. </a:t>
            </a:r>
            <a:endParaRPr lang="en-AU" dirty="0" smtClean="0"/>
          </a:p>
          <a:p>
            <a:pPr marL="45720" indent="0">
              <a:buNone/>
            </a:pPr>
            <a:endParaRPr lang="en-AU" dirty="0" smtClean="0"/>
          </a:p>
          <a:p>
            <a:r>
              <a:rPr lang="en-AU" dirty="0" smtClean="0"/>
              <a:t>They </a:t>
            </a:r>
            <a:r>
              <a:rPr lang="en-AU" dirty="0"/>
              <a:t>had to work hard, and were still very poor. Although they aren't really there to "protect," they stand in the front row</a:t>
            </a:r>
          </a:p>
        </p:txBody>
      </p:sp>
      <p:sp>
        <p:nvSpPr>
          <p:cNvPr id="3" name="Content Placeholder 2"/>
          <p:cNvSpPr>
            <a:spLocks noGrp="1"/>
          </p:cNvSpPr>
          <p:nvPr>
            <p:ph sz="half" idx="2"/>
          </p:nvPr>
        </p:nvSpPr>
        <p:spPr/>
        <p:txBody>
          <a:bodyPr>
            <a:normAutofit fontScale="70000" lnSpcReduction="20000"/>
          </a:bodyPr>
          <a:lstStyle/>
          <a:p>
            <a:endParaRPr lang="en-AU" dirty="0"/>
          </a:p>
        </p:txBody>
      </p:sp>
      <p:sp>
        <p:nvSpPr>
          <p:cNvPr id="4" name="Title 3"/>
          <p:cNvSpPr>
            <a:spLocks noGrp="1"/>
          </p:cNvSpPr>
          <p:nvPr>
            <p:ph type="title"/>
          </p:nvPr>
        </p:nvSpPr>
        <p:spPr/>
        <p:txBody>
          <a:bodyPr/>
          <a:lstStyle/>
          <a:p>
            <a:r>
              <a:rPr lang="en-AU" dirty="0" smtClean="0"/>
              <a:t>PAWN</a:t>
            </a:r>
            <a:endParaRPr lang="en-A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092" y="4005064"/>
            <a:ext cx="3206988" cy="240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628800"/>
            <a:ext cx="2016224" cy="294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2706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47</TotalTime>
  <Words>431</Words>
  <Application>Microsoft Office PowerPoint</Application>
  <PresentationFormat>On-screen Show (4:3)</PresentationFormat>
  <Paragraphs>29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Grid</vt:lpstr>
      <vt:lpstr>PowerPoint Presentation</vt:lpstr>
      <vt:lpstr>CHESS</vt:lpstr>
      <vt:lpstr>KING</vt:lpstr>
      <vt:lpstr>QUEEN</vt:lpstr>
      <vt:lpstr>BISHOP</vt:lpstr>
      <vt:lpstr>KNIGHTS</vt:lpstr>
      <vt:lpstr>ROOK</vt:lpstr>
      <vt:lpstr>PAWN</vt:lpstr>
    </vt:vector>
  </TitlesOfParts>
  <Company>Port Lincoln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 Skalski</dc:creator>
  <cp:lastModifiedBy>sheryl</cp:lastModifiedBy>
  <cp:revision>5</cp:revision>
  <dcterms:created xsi:type="dcterms:W3CDTF">2012-02-15T04:27:20Z</dcterms:created>
  <dcterms:modified xsi:type="dcterms:W3CDTF">2012-02-15T09:20:33Z</dcterms:modified>
</cp:coreProperties>
</file>