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066EC-9D0A-46CB-A6E6-078405C80481}" type="datetimeFigureOut">
              <a:rPr lang="en-AU" smtClean="0"/>
              <a:t>29/05/2013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B3752-DA2E-47F1-8981-F0D2B6A62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52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66EC-9D0A-46CB-A6E6-078405C80481}" type="datetimeFigureOut">
              <a:rPr lang="en-AU" smtClean="0"/>
              <a:t>29/05/2013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B3752-DA2E-47F1-8981-F0D2B6A6221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926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Japanese Geography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2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89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0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26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48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4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But what is Japan really like?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1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AU" smtClean="0"/>
              <a:t>Assessment sheet</a:t>
            </a:r>
            <a:endParaRPr lang="en-AU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88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Google earth map.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99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27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05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9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0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2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14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89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On-screen Show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Japanese Geography</vt:lpstr>
      <vt:lpstr>Google earth map.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 what is Japan really like?</vt:lpstr>
      <vt:lpstr>Assessment sheet</vt:lpstr>
    </vt:vector>
  </TitlesOfParts>
  <Company>Port Lincoln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Japanese Geography</dc:title>
  <dc:creator>Sheryl Skalski</dc:creator>
  <cp:lastModifiedBy>sheryl</cp:lastModifiedBy>
  <cp:revision>1</cp:revision>
  <dcterms:created xsi:type="dcterms:W3CDTF">2013-05-28T00:24:54Z</dcterms:created>
  <dcterms:modified xsi:type="dcterms:W3CDTF">2013-05-29T11:11:06Z</dcterms:modified>
</cp:coreProperties>
</file>