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82DC-6214-4DF8-8422-65920B3884C0}" type="datetimeFigureOut">
              <a:rPr lang="en-US" smtClean="0"/>
              <a:t>5/19/2008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4839-9490-44BF-A57A-5B8735B2FBB4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ransition spd="med" advClick="0" advTm="2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82DC-6214-4DF8-8422-65920B3884C0}" type="datetimeFigureOut">
              <a:rPr lang="en-US" smtClean="0"/>
              <a:t>5/19/2008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4839-9490-44BF-A57A-5B8735B2FBB4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ransition spd="med" advClick="0" advTm="2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82DC-6214-4DF8-8422-65920B3884C0}" type="datetimeFigureOut">
              <a:rPr lang="en-US" smtClean="0"/>
              <a:t>5/19/2008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4839-9490-44BF-A57A-5B8735B2FBB4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ransition spd="med" advClick="0" advTm="2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82DC-6214-4DF8-8422-65920B3884C0}" type="datetimeFigureOut">
              <a:rPr lang="en-US" smtClean="0"/>
              <a:t>5/19/2008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4839-9490-44BF-A57A-5B8735B2FBB4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ransition spd="med" advClick="0" advTm="2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82DC-6214-4DF8-8422-65920B3884C0}" type="datetimeFigureOut">
              <a:rPr lang="en-US" smtClean="0"/>
              <a:t>5/19/2008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4839-9490-44BF-A57A-5B8735B2FBB4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ransition spd="med" advClick="0" advTm="2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82DC-6214-4DF8-8422-65920B3884C0}" type="datetimeFigureOut">
              <a:rPr lang="en-US" smtClean="0"/>
              <a:t>5/19/2008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4839-9490-44BF-A57A-5B8735B2FBB4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ransition spd="med" advClick="0" advTm="2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82DC-6214-4DF8-8422-65920B3884C0}" type="datetimeFigureOut">
              <a:rPr lang="en-US" smtClean="0"/>
              <a:t>5/19/2008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4839-9490-44BF-A57A-5B8735B2FBB4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ransition spd="med" advClick="0" advTm="2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82DC-6214-4DF8-8422-65920B3884C0}" type="datetimeFigureOut">
              <a:rPr lang="en-US" smtClean="0"/>
              <a:t>5/19/2008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4839-9490-44BF-A57A-5B8735B2FBB4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ransition spd="med" advClick="0" advTm="2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82DC-6214-4DF8-8422-65920B3884C0}" type="datetimeFigureOut">
              <a:rPr lang="en-US" smtClean="0"/>
              <a:t>5/19/2008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4839-9490-44BF-A57A-5B8735B2FBB4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ransition spd="med" advClick="0" advTm="2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82DC-6214-4DF8-8422-65920B3884C0}" type="datetimeFigureOut">
              <a:rPr lang="en-US" smtClean="0"/>
              <a:t>5/19/2008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4839-9490-44BF-A57A-5B8735B2FBB4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ransition spd="med" advClick="0" advTm="2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82DC-6214-4DF8-8422-65920B3884C0}" type="datetimeFigureOut">
              <a:rPr lang="en-US" smtClean="0"/>
              <a:t>5/19/2008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4839-9490-44BF-A57A-5B8735B2FBB4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transition spd="med" advClick="0" advTm="2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C82DC-6214-4DF8-8422-65920B3884C0}" type="datetimeFigureOut">
              <a:rPr lang="en-US" smtClean="0"/>
              <a:t>5/19/2008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54839-9490-44BF-A57A-5B8735B2FBB4}" type="slidenum">
              <a:rPr lang="en-AU" smtClean="0"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2000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407196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b="6754"/>
          <a:stretch>
            <a:fillRect/>
          </a:stretch>
        </p:blipFill>
        <p:spPr bwMode="auto">
          <a:xfrm>
            <a:off x="4857752" y="428604"/>
            <a:ext cx="3860733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37909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71480"/>
            <a:ext cx="37623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3500458" cy="495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00042"/>
            <a:ext cx="3643338" cy="60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4357693" cy="6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7960" r="10848" b="5479"/>
          <a:stretch>
            <a:fillRect/>
          </a:stretch>
        </p:blipFill>
        <p:spPr bwMode="auto">
          <a:xfrm>
            <a:off x="4929190" y="714356"/>
            <a:ext cx="406575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4143621" cy="606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14422"/>
            <a:ext cx="407196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Skalski</dc:creator>
  <cp:lastModifiedBy>Skalski</cp:lastModifiedBy>
  <cp:revision>2</cp:revision>
  <dcterms:created xsi:type="dcterms:W3CDTF">2008-05-19T11:42:08Z</dcterms:created>
  <dcterms:modified xsi:type="dcterms:W3CDTF">2008-05-19T12:00:46Z</dcterms:modified>
</cp:coreProperties>
</file>